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5226" r:id="rId3"/>
    <p:sldId id="5150" r:id="rId4"/>
    <p:sldId id="474" r:id="rId5"/>
    <p:sldId id="5227" r:id="rId6"/>
    <p:sldId id="5228" r:id="rId7"/>
    <p:sldId id="5229" r:id="rId8"/>
    <p:sldId id="381" r:id="rId9"/>
    <p:sldId id="5268" r:id="rId10"/>
    <p:sldId id="5234" r:id="rId11"/>
    <p:sldId id="5230" r:id="rId12"/>
    <p:sldId id="355" r:id="rId13"/>
    <p:sldId id="356" r:id="rId14"/>
    <p:sldId id="257" r:id="rId15"/>
    <p:sldId id="5231" r:id="rId16"/>
    <p:sldId id="5232" r:id="rId17"/>
    <p:sldId id="5233" r:id="rId18"/>
    <p:sldId id="5235" r:id="rId19"/>
    <p:sldId id="5236" r:id="rId20"/>
    <p:sldId id="5257" r:id="rId21"/>
    <p:sldId id="5239" r:id="rId22"/>
    <p:sldId id="5240" r:id="rId23"/>
    <p:sldId id="5241" r:id="rId24"/>
    <p:sldId id="5238" r:id="rId25"/>
    <p:sldId id="5237" r:id="rId26"/>
    <p:sldId id="5242" r:id="rId27"/>
    <p:sldId id="5243" r:id="rId28"/>
    <p:sldId id="5244" r:id="rId29"/>
    <p:sldId id="5245" r:id="rId30"/>
    <p:sldId id="5246" r:id="rId31"/>
    <p:sldId id="5247" r:id="rId32"/>
    <p:sldId id="5248" r:id="rId33"/>
    <p:sldId id="5249" r:id="rId34"/>
    <p:sldId id="5250" r:id="rId35"/>
    <p:sldId id="5251" r:id="rId36"/>
    <p:sldId id="5252" r:id="rId37"/>
    <p:sldId id="5253" r:id="rId38"/>
    <p:sldId id="5254" r:id="rId39"/>
    <p:sldId id="5255" r:id="rId40"/>
    <p:sldId id="5256" r:id="rId41"/>
    <p:sldId id="5258" r:id="rId42"/>
    <p:sldId id="5259" r:id="rId43"/>
    <p:sldId id="286" r:id="rId44"/>
    <p:sldId id="5260" r:id="rId45"/>
    <p:sldId id="5261" r:id="rId46"/>
    <p:sldId id="5262" r:id="rId47"/>
    <p:sldId id="5263" r:id="rId48"/>
    <p:sldId id="5264" r:id="rId49"/>
    <p:sldId id="5265" r:id="rId50"/>
    <p:sldId id="5266" r:id="rId51"/>
    <p:sldId id="5267" r:id="rId52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93"/>
    <p:restoredTop sz="94737"/>
  </p:normalViewPr>
  <p:slideViewPr>
    <p:cSldViewPr snapToGrid="0">
      <p:cViewPr varScale="1">
        <p:scale>
          <a:sx n="229" d="100"/>
          <a:sy n="229" d="100"/>
        </p:scale>
        <p:origin x="8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健 翁" userId="bedff36119963aae" providerId="LiveId" clId="{CC4E882E-0360-5A43-A9DA-294031FF796D}"/>
    <pc:docChg chg="undo custSel addSld delSld modSld sldOrd modMainMaster">
      <pc:chgData name="健 翁" userId="bedff36119963aae" providerId="LiveId" clId="{CC4E882E-0360-5A43-A9DA-294031FF796D}" dt="2025-08-14T05:48:23.942" v="10381" actId="2696"/>
      <pc:docMkLst>
        <pc:docMk/>
      </pc:docMkLst>
      <pc:sldChg chg="modSp mod">
        <pc:chgData name="健 翁" userId="bedff36119963aae" providerId="LiveId" clId="{CC4E882E-0360-5A43-A9DA-294031FF796D}" dt="2025-08-14T03:39:11.634" v="8160" actId="20577"/>
        <pc:sldMkLst>
          <pc:docMk/>
          <pc:sldMk cId="2548739364" sldId="256"/>
        </pc:sldMkLst>
        <pc:spChg chg="mod">
          <ac:chgData name="健 翁" userId="bedff36119963aae" providerId="LiveId" clId="{CC4E882E-0360-5A43-A9DA-294031FF796D}" dt="2025-08-14T03:39:11.634" v="8160" actId="20577"/>
          <ac:spMkLst>
            <pc:docMk/>
            <pc:sldMk cId="2548739364" sldId="256"/>
            <ac:spMk id="2" creationId="{7B2A1C89-3F24-74FF-6707-C6D10D84D0CB}"/>
          </ac:spMkLst>
        </pc:spChg>
      </pc:sldChg>
      <pc:sldChg chg="modSp add mod">
        <pc:chgData name="健 翁" userId="bedff36119963aae" providerId="LiveId" clId="{CC4E882E-0360-5A43-A9DA-294031FF796D}" dt="2025-08-14T03:52:29.520" v="8913" actId="27636"/>
        <pc:sldMkLst>
          <pc:docMk/>
          <pc:sldMk cId="0" sldId="257"/>
        </pc:sldMkLst>
        <pc:spChg chg="mod">
          <ac:chgData name="健 翁" userId="bedff36119963aae" providerId="LiveId" clId="{CC4E882E-0360-5A43-A9DA-294031FF796D}" dt="2025-08-14T03:52:29.520" v="8913" actId="27636"/>
          <ac:spMkLst>
            <pc:docMk/>
            <pc:sldMk cId="0" sldId="257"/>
            <ac:spMk id="8195" creationId="{00000000-0000-0000-0000-000000000000}"/>
          </ac:spMkLst>
        </pc:spChg>
      </pc:sldChg>
      <pc:sldChg chg="del">
        <pc:chgData name="健 翁" userId="bedff36119963aae" providerId="LiveId" clId="{CC4E882E-0360-5A43-A9DA-294031FF796D}" dt="2025-08-11T10:51:23.586" v="99" actId="2696"/>
        <pc:sldMkLst>
          <pc:docMk/>
          <pc:sldMk cId="39619622" sldId="257"/>
        </pc:sldMkLst>
      </pc:sldChg>
      <pc:sldChg chg="modSp new del mod">
        <pc:chgData name="健 翁" userId="bedff36119963aae" providerId="LiveId" clId="{CC4E882E-0360-5A43-A9DA-294031FF796D}" dt="2025-08-14T03:39:01.341" v="8131" actId="2696"/>
        <pc:sldMkLst>
          <pc:docMk/>
          <pc:sldMk cId="3270682545" sldId="257"/>
        </pc:sldMkLst>
      </pc:sldChg>
      <pc:sldChg chg="addSp delSp modSp new del mod delAnim modAnim">
        <pc:chgData name="健 翁" userId="bedff36119963aae" providerId="LiveId" clId="{CC4E882E-0360-5A43-A9DA-294031FF796D}" dt="2025-08-14T03:39:01.311" v="8103" actId="2696"/>
        <pc:sldMkLst>
          <pc:docMk/>
          <pc:sldMk cId="2595057219" sldId="258"/>
        </pc:sldMkLst>
      </pc:sldChg>
      <pc:sldChg chg="addSp modSp add mod modNotes">
        <pc:chgData name="健 翁" userId="bedff36119963aae" providerId="LiveId" clId="{CC4E882E-0360-5A43-A9DA-294031FF796D}" dt="2025-08-14T04:03:00.130" v="9778" actId="1076"/>
        <pc:sldMkLst>
          <pc:docMk/>
          <pc:sldMk cId="2588044154" sldId="355"/>
        </pc:sldMkLst>
        <pc:spChg chg="add mod">
          <ac:chgData name="健 翁" userId="bedff36119963aae" providerId="LiveId" clId="{CC4E882E-0360-5A43-A9DA-294031FF796D}" dt="2025-08-14T04:03:00.130" v="9778" actId="1076"/>
          <ac:spMkLst>
            <pc:docMk/>
            <pc:sldMk cId="2588044154" sldId="355"/>
            <ac:spMk id="2" creationId="{94E5723E-FE8D-88AB-6126-AB2D603F7C52}"/>
          </ac:spMkLst>
        </pc:spChg>
      </pc:sldChg>
      <pc:sldChg chg="addSp delSp modSp add mod">
        <pc:chgData name="健 翁" userId="bedff36119963aae" providerId="LiveId" clId="{CC4E882E-0360-5A43-A9DA-294031FF796D}" dt="2025-08-14T04:05:58.513" v="9785" actId="1076"/>
        <pc:sldMkLst>
          <pc:docMk/>
          <pc:sldMk cId="3685727389" sldId="356"/>
        </pc:sldMkLst>
        <pc:spChg chg="mod">
          <ac:chgData name="健 翁" userId="bedff36119963aae" providerId="LiveId" clId="{CC4E882E-0360-5A43-A9DA-294031FF796D}" dt="2025-08-14T03:52:29.515" v="8912" actId="27636"/>
          <ac:spMkLst>
            <pc:docMk/>
            <pc:sldMk cId="3685727389" sldId="356"/>
            <ac:spMk id="8195" creationId="{00000000-0000-0000-0000-000000000000}"/>
          </ac:spMkLst>
        </pc:spChg>
        <pc:picChg chg="add mod">
          <ac:chgData name="健 翁" userId="bedff36119963aae" providerId="LiveId" clId="{CC4E882E-0360-5A43-A9DA-294031FF796D}" dt="2025-08-14T04:05:58.513" v="9785" actId="1076"/>
          <ac:picMkLst>
            <pc:docMk/>
            <pc:sldMk cId="3685727389" sldId="356"/>
            <ac:picMk id="1026" creationId="{1817A46B-F511-A29C-CB2D-E80C5B247B96}"/>
          </ac:picMkLst>
        </pc:picChg>
      </pc:sldChg>
      <pc:sldChg chg="del">
        <pc:chgData name="健 翁" userId="bedff36119963aae" providerId="LiveId" clId="{CC4E882E-0360-5A43-A9DA-294031FF796D}" dt="2025-08-11T08:44:31.959" v="41" actId="2696"/>
        <pc:sldMkLst>
          <pc:docMk/>
          <pc:sldMk cId="1931530313" sldId="472"/>
        </pc:sldMkLst>
      </pc:sldChg>
      <pc:sldChg chg="del">
        <pc:chgData name="健 翁" userId="bedff36119963aae" providerId="LiveId" clId="{CC4E882E-0360-5A43-A9DA-294031FF796D}" dt="2025-08-11T08:44:31.975" v="46" actId="2696"/>
        <pc:sldMkLst>
          <pc:docMk/>
          <pc:sldMk cId="2265480471" sldId="5085"/>
        </pc:sldMkLst>
      </pc:sldChg>
      <pc:sldChg chg="del">
        <pc:chgData name="健 翁" userId="bedff36119963aae" providerId="LiveId" clId="{CC4E882E-0360-5A43-A9DA-294031FF796D}" dt="2025-08-11T08:44:31.950" v="37" actId="2696"/>
        <pc:sldMkLst>
          <pc:docMk/>
          <pc:sldMk cId="1518614724" sldId="5089"/>
        </pc:sldMkLst>
      </pc:sldChg>
      <pc:sldChg chg="del">
        <pc:chgData name="健 翁" userId="bedff36119963aae" providerId="LiveId" clId="{CC4E882E-0360-5A43-A9DA-294031FF796D}" dt="2025-08-11T08:44:31.865" v="3" actId="2696"/>
        <pc:sldMkLst>
          <pc:docMk/>
          <pc:sldMk cId="562610852" sldId="5125"/>
        </pc:sldMkLst>
      </pc:sldChg>
      <pc:sldChg chg="del">
        <pc:chgData name="健 翁" userId="bedff36119963aae" providerId="LiveId" clId="{CC4E882E-0360-5A43-A9DA-294031FF796D}" dt="2025-08-11T08:44:31.951" v="38" actId="2696"/>
        <pc:sldMkLst>
          <pc:docMk/>
          <pc:sldMk cId="2212940397" sldId="5128"/>
        </pc:sldMkLst>
      </pc:sldChg>
      <pc:sldChg chg="add del">
        <pc:chgData name="健 翁" userId="bedff36119963aae" providerId="LiveId" clId="{CC4E882E-0360-5A43-A9DA-294031FF796D}" dt="2025-08-14T03:39:01.301" v="8095" actId="2696"/>
        <pc:sldMkLst>
          <pc:docMk/>
          <pc:sldMk cId="3205990892" sldId="5130"/>
        </pc:sldMkLst>
      </pc:sldChg>
      <pc:sldChg chg="addSp modSp add del mod">
        <pc:chgData name="健 翁" userId="bedff36119963aae" providerId="LiveId" clId="{CC4E882E-0360-5A43-A9DA-294031FF796D}" dt="2025-08-14T03:39:01.316" v="8106" actId="2696"/>
        <pc:sldMkLst>
          <pc:docMk/>
          <pc:sldMk cId="529876150" sldId="5131"/>
        </pc:sldMkLst>
      </pc:sldChg>
      <pc:sldChg chg="del">
        <pc:chgData name="健 翁" userId="bedff36119963aae" providerId="LiveId" clId="{CC4E882E-0360-5A43-A9DA-294031FF796D}" dt="2025-08-11T08:44:31.901" v="15" actId="2696"/>
        <pc:sldMkLst>
          <pc:docMk/>
          <pc:sldMk cId="870711554" sldId="5134"/>
        </pc:sldMkLst>
      </pc:sldChg>
      <pc:sldChg chg="addSp modSp add del mod">
        <pc:chgData name="健 翁" userId="bedff36119963aae" providerId="LiveId" clId="{CC4E882E-0360-5A43-A9DA-294031FF796D}" dt="2025-08-14T03:39:01.343" v="8134" actId="2696"/>
        <pc:sldMkLst>
          <pc:docMk/>
          <pc:sldMk cId="4052375422" sldId="5135"/>
        </pc:sldMkLst>
      </pc:sldChg>
      <pc:sldChg chg="del">
        <pc:chgData name="健 翁" userId="bedff36119963aae" providerId="LiveId" clId="{CC4E882E-0360-5A43-A9DA-294031FF796D}" dt="2025-08-11T08:44:31.879" v="8" actId="2696"/>
        <pc:sldMkLst>
          <pc:docMk/>
          <pc:sldMk cId="459581737" sldId="5136"/>
        </pc:sldMkLst>
      </pc:sldChg>
      <pc:sldChg chg="del">
        <pc:chgData name="健 翁" userId="bedff36119963aae" providerId="LiveId" clId="{CC4E882E-0360-5A43-A9DA-294031FF796D}" dt="2025-08-11T08:44:31.942" v="35" actId="2696"/>
        <pc:sldMkLst>
          <pc:docMk/>
          <pc:sldMk cId="1614710843" sldId="5142"/>
        </pc:sldMkLst>
      </pc:sldChg>
      <pc:sldChg chg="del">
        <pc:chgData name="健 翁" userId="bedff36119963aae" providerId="LiveId" clId="{CC4E882E-0360-5A43-A9DA-294031FF796D}" dt="2025-08-11T08:44:31.849" v="0" actId="2696"/>
        <pc:sldMkLst>
          <pc:docMk/>
          <pc:sldMk cId="3102996273" sldId="5149"/>
        </pc:sldMkLst>
      </pc:sldChg>
      <pc:sldChg chg="del">
        <pc:chgData name="健 翁" userId="bedff36119963aae" providerId="LiveId" clId="{CC4E882E-0360-5A43-A9DA-294031FF796D}" dt="2025-08-11T08:44:31.878" v="7" actId="2696"/>
        <pc:sldMkLst>
          <pc:docMk/>
          <pc:sldMk cId="3899868927" sldId="5151"/>
        </pc:sldMkLst>
      </pc:sldChg>
      <pc:sldChg chg="del">
        <pc:chgData name="健 翁" userId="bedff36119963aae" providerId="LiveId" clId="{CC4E882E-0360-5A43-A9DA-294031FF796D}" dt="2025-08-11T08:44:31.890" v="12" actId="2696"/>
        <pc:sldMkLst>
          <pc:docMk/>
          <pc:sldMk cId="68839045" sldId="5152"/>
        </pc:sldMkLst>
      </pc:sldChg>
      <pc:sldChg chg="del">
        <pc:chgData name="健 翁" userId="bedff36119963aae" providerId="LiveId" clId="{CC4E882E-0360-5A43-A9DA-294031FF796D}" dt="2025-08-11T08:44:31.928" v="27" actId="2696"/>
        <pc:sldMkLst>
          <pc:docMk/>
          <pc:sldMk cId="3977112199" sldId="5153"/>
        </pc:sldMkLst>
      </pc:sldChg>
      <pc:sldChg chg="del">
        <pc:chgData name="健 翁" userId="bedff36119963aae" providerId="LiveId" clId="{CC4E882E-0360-5A43-A9DA-294031FF796D}" dt="2025-08-11T08:44:31.925" v="26" actId="2696"/>
        <pc:sldMkLst>
          <pc:docMk/>
          <pc:sldMk cId="74970302" sldId="5154"/>
        </pc:sldMkLst>
      </pc:sldChg>
      <pc:sldChg chg="del">
        <pc:chgData name="健 翁" userId="bedff36119963aae" providerId="LiveId" clId="{CC4E882E-0360-5A43-A9DA-294031FF796D}" dt="2025-08-11T08:44:31.882" v="11" actId="2696"/>
        <pc:sldMkLst>
          <pc:docMk/>
          <pc:sldMk cId="2038790528" sldId="5155"/>
        </pc:sldMkLst>
      </pc:sldChg>
      <pc:sldChg chg="del">
        <pc:chgData name="健 翁" userId="bedff36119963aae" providerId="LiveId" clId="{CC4E882E-0360-5A43-A9DA-294031FF796D}" dt="2025-08-11T08:44:31.958" v="39" actId="2696"/>
        <pc:sldMkLst>
          <pc:docMk/>
          <pc:sldMk cId="1421952188" sldId="5156"/>
        </pc:sldMkLst>
      </pc:sldChg>
      <pc:sldChg chg="del">
        <pc:chgData name="健 翁" userId="bedff36119963aae" providerId="LiveId" clId="{CC4E882E-0360-5A43-A9DA-294031FF796D}" dt="2025-08-11T08:44:31.943" v="36" actId="2696"/>
        <pc:sldMkLst>
          <pc:docMk/>
          <pc:sldMk cId="367139676" sldId="5157"/>
        </pc:sldMkLst>
      </pc:sldChg>
      <pc:sldChg chg="del">
        <pc:chgData name="健 翁" userId="bedff36119963aae" providerId="LiveId" clId="{CC4E882E-0360-5A43-A9DA-294031FF796D}" dt="2025-08-11T08:44:31.990" v="49" actId="2696"/>
        <pc:sldMkLst>
          <pc:docMk/>
          <pc:sldMk cId="1474620563" sldId="5158"/>
        </pc:sldMkLst>
      </pc:sldChg>
      <pc:sldChg chg="del">
        <pc:chgData name="健 翁" userId="bedff36119963aae" providerId="LiveId" clId="{CC4E882E-0360-5A43-A9DA-294031FF796D}" dt="2025-08-11T08:44:31.962" v="44" actId="2696"/>
        <pc:sldMkLst>
          <pc:docMk/>
          <pc:sldMk cId="2312525663" sldId="5159"/>
        </pc:sldMkLst>
      </pc:sldChg>
      <pc:sldChg chg="del">
        <pc:chgData name="健 翁" userId="bedff36119963aae" providerId="LiveId" clId="{CC4E882E-0360-5A43-A9DA-294031FF796D}" dt="2025-08-11T08:44:31.990" v="50" actId="2696"/>
        <pc:sldMkLst>
          <pc:docMk/>
          <pc:sldMk cId="3784550203" sldId="5160"/>
        </pc:sldMkLst>
      </pc:sldChg>
      <pc:sldChg chg="del">
        <pc:chgData name="健 翁" userId="bedff36119963aae" providerId="LiveId" clId="{CC4E882E-0360-5A43-A9DA-294031FF796D}" dt="2025-08-11T08:44:31.988" v="47" actId="2696"/>
        <pc:sldMkLst>
          <pc:docMk/>
          <pc:sldMk cId="4237572465" sldId="5161"/>
        </pc:sldMkLst>
      </pc:sldChg>
      <pc:sldChg chg="del">
        <pc:chgData name="健 翁" userId="bedff36119963aae" providerId="LiveId" clId="{CC4E882E-0360-5A43-A9DA-294031FF796D}" dt="2025-08-11T08:44:31.852" v="1" actId="2696"/>
        <pc:sldMkLst>
          <pc:docMk/>
          <pc:sldMk cId="2511327023" sldId="5162"/>
        </pc:sldMkLst>
      </pc:sldChg>
      <pc:sldChg chg="del">
        <pc:chgData name="健 翁" userId="bedff36119963aae" providerId="LiveId" clId="{CC4E882E-0360-5A43-A9DA-294031FF796D}" dt="2025-08-11T08:44:31.989" v="48" actId="2696"/>
        <pc:sldMkLst>
          <pc:docMk/>
          <pc:sldMk cId="3031663747" sldId="5163"/>
        </pc:sldMkLst>
      </pc:sldChg>
      <pc:sldChg chg="del">
        <pc:chgData name="健 翁" userId="bedff36119963aae" providerId="LiveId" clId="{CC4E882E-0360-5A43-A9DA-294031FF796D}" dt="2025-08-11T08:44:31.893" v="14" actId="2696"/>
        <pc:sldMkLst>
          <pc:docMk/>
          <pc:sldMk cId="3650531656" sldId="5164"/>
        </pc:sldMkLst>
      </pc:sldChg>
      <pc:sldChg chg="modSp add del mod">
        <pc:chgData name="健 翁" userId="bedff36119963aae" providerId="LiveId" clId="{CC4E882E-0360-5A43-A9DA-294031FF796D}" dt="2025-08-14T03:39:01.337" v="8126" actId="2696"/>
        <pc:sldMkLst>
          <pc:docMk/>
          <pc:sldMk cId="625746147" sldId="5165"/>
        </pc:sldMkLst>
      </pc:sldChg>
      <pc:sldChg chg="del">
        <pc:chgData name="健 翁" userId="bedff36119963aae" providerId="LiveId" clId="{CC4E882E-0360-5A43-A9DA-294031FF796D}" dt="2025-08-11T08:44:31.914" v="21" actId="2696"/>
        <pc:sldMkLst>
          <pc:docMk/>
          <pc:sldMk cId="1476950983" sldId="5166"/>
        </pc:sldMkLst>
      </pc:sldChg>
      <pc:sldChg chg="del">
        <pc:chgData name="健 翁" userId="bedff36119963aae" providerId="LiveId" clId="{CC4E882E-0360-5A43-A9DA-294031FF796D}" dt="2025-08-11T08:44:31.963" v="45" actId="2696"/>
        <pc:sldMkLst>
          <pc:docMk/>
          <pc:sldMk cId="3340493644" sldId="5167"/>
        </pc:sldMkLst>
      </pc:sldChg>
      <pc:sldChg chg="del">
        <pc:chgData name="健 翁" userId="bedff36119963aae" providerId="LiveId" clId="{CC4E882E-0360-5A43-A9DA-294031FF796D}" dt="2025-08-11T08:44:31.915" v="22" actId="2696"/>
        <pc:sldMkLst>
          <pc:docMk/>
          <pc:sldMk cId="505726437" sldId="5168"/>
        </pc:sldMkLst>
      </pc:sldChg>
      <pc:sldChg chg="del">
        <pc:chgData name="健 翁" userId="bedff36119963aae" providerId="LiveId" clId="{CC4E882E-0360-5A43-A9DA-294031FF796D}" dt="2025-08-11T08:44:31.939" v="33" actId="2696"/>
        <pc:sldMkLst>
          <pc:docMk/>
          <pc:sldMk cId="607062947" sldId="5169"/>
        </pc:sldMkLst>
      </pc:sldChg>
      <pc:sldChg chg="del">
        <pc:chgData name="健 翁" userId="bedff36119963aae" providerId="LiveId" clId="{CC4E882E-0360-5A43-A9DA-294031FF796D}" dt="2025-08-11T08:44:31.908" v="16" actId="2696"/>
        <pc:sldMkLst>
          <pc:docMk/>
          <pc:sldMk cId="1764225062" sldId="5170"/>
        </pc:sldMkLst>
      </pc:sldChg>
      <pc:sldChg chg="del">
        <pc:chgData name="健 翁" userId="bedff36119963aae" providerId="LiveId" clId="{CC4E882E-0360-5A43-A9DA-294031FF796D}" dt="2025-08-11T08:44:31.961" v="42" actId="2696"/>
        <pc:sldMkLst>
          <pc:docMk/>
          <pc:sldMk cId="1888207183" sldId="5171"/>
        </pc:sldMkLst>
      </pc:sldChg>
      <pc:sldChg chg="del">
        <pc:chgData name="健 翁" userId="bedff36119963aae" providerId="LiveId" clId="{CC4E882E-0360-5A43-A9DA-294031FF796D}" dt="2025-08-11T08:44:31.995" v="51" actId="2696"/>
        <pc:sldMkLst>
          <pc:docMk/>
          <pc:sldMk cId="2178140779" sldId="5172"/>
        </pc:sldMkLst>
      </pc:sldChg>
      <pc:sldChg chg="del">
        <pc:chgData name="健 翁" userId="bedff36119963aae" providerId="LiveId" clId="{CC4E882E-0360-5A43-A9DA-294031FF796D}" dt="2025-08-11T08:44:31.881" v="10" actId="2696"/>
        <pc:sldMkLst>
          <pc:docMk/>
          <pc:sldMk cId="3227240976" sldId="5173"/>
        </pc:sldMkLst>
      </pc:sldChg>
      <pc:sldChg chg="del">
        <pc:chgData name="健 翁" userId="bedff36119963aae" providerId="LiveId" clId="{CC4E882E-0360-5A43-A9DA-294031FF796D}" dt="2025-08-11T08:44:31.916" v="23" actId="2696"/>
        <pc:sldMkLst>
          <pc:docMk/>
          <pc:sldMk cId="2192112431" sldId="5174"/>
        </pc:sldMkLst>
      </pc:sldChg>
      <pc:sldChg chg="del">
        <pc:chgData name="健 翁" userId="bedff36119963aae" providerId="LiveId" clId="{CC4E882E-0360-5A43-A9DA-294031FF796D}" dt="2025-08-11T08:44:31.868" v="5" actId="2696"/>
        <pc:sldMkLst>
          <pc:docMk/>
          <pc:sldMk cId="3155255328" sldId="5175"/>
        </pc:sldMkLst>
      </pc:sldChg>
      <pc:sldChg chg="del">
        <pc:chgData name="健 翁" userId="bedff36119963aae" providerId="LiveId" clId="{CC4E882E-0360-5A43-A9DA-294031FF796D}" dt="2025-08-11T08:44:31.924" v="25" actId="2696"/>
        <pc:sldMkLst>
          <pc:docMk/>
          <pc:sldMk cId="2700265280" sldId="5176"/>
        </pc:sldMkLst>
      </pc:sldChg>
      <pc:sldChg chg="modSp add del mod">
        <pc:chgData name="健 翁" userId="bedff36119963aae" providerId="LiveId" clId="{CC4E882E-0360-5A43-A9DA-294031FF796D}" dt="2025-08-14T03:39:01.304" v="8097" actId="2696"/>
        <pc:sldMkLst>
          <pc:docMk/>
          <pc:sldMk cId="1369975596" sldId="5177"/>
        </pc:sldMkLst>
      </pc:sldChg>
      <pc:sldChg chg="del">
        <pc:chgData name="健 翁" userId="bedff36119963aae" providerId="LiveId" clId="{CC4E882E-0360-5A43-A9DA-294031FF796D}" dt="2025-08-11T08:44:31.913" v="20" actId="2696"/>
        <pc:sldMkLst>
          <pc:docMk/>
          <pc:sldMk cId="2021351070" sldId="5178"/>
        </pc:sldMkLst>
      </pc:sldChg>
      <pc:sldChg chg="del">
        <pc:chgData name="健 翁" userId="bedff36119963aae" providerId="LiveId" clId="{CC4E882E-0360-5A43-A9DA-294031FF796D}" dt="2025-08-11T08:44:31.961" v="43" actId="2696"/>
        <pc:sldMkLst>
          <pc:docMk/>
          <pc:sldMk cId="548558845" sldId="5179"/>
        </pc:sldMkLst>
      </pc:sldChg>
      <pc:sldChg chg="del">
        <pc:chgData name="健 翁" userId="bedff36119963aae" providerId="LiveId" clId="{CC4E882E-0360-5A43-A9DA-294031FF796D}" dt="2025-08-11T08:44:31.911" v="19" actId="2696"/>
        <pc:sldMkLst>
          <pc:docMk/>
          <pc:sldMk cId="85761837" sldId="5180"/>
        </pc:sldMkLst>
      </pc:sldChg>
      <pc:sldChg chg="del">
        <pc:chgData name="健 翁" userId="bedff36119963aae" providerId="LiveId" clId="{CC4E882E-0360-5A43-A9DA-294031FF796D}" dt="2025-08-11T08:44:31.910" v="18" actId="2696"/>
        <pc:sldMkLst>
          <pc:docMk/>
          <pc:sldMk cId="1167676827" sldId="5181"/>
        </pc:sldMkLst>
      </pc:sldChg>
      <pc:sldChg chg="del">
        <pc:chgData name="健 翁" userId="bedff36119963aae" providerId="LiveId" clId="{CC4E882E-0360-5A43-A9DA-294031FF796D}" dt="2025-08-11T08:44:31.933" v="32" actId="2696"/>
        <pc:sldMkLst>
          <pc:docMk/>
          <pc:sldMk cId="1057228888" sldId="5182"/>
        </pc:sldMkLst>
      </pc:sldChg>
      <pc:sldChg chg="addSp modSp add del mod">
        <pc:chgData name="健 翁" userId="bedff36119963aae" providerId="LiveId" clId="{CC4E882E-0360-5A43-A9DA-294031FF796D}" dt="2025-08-14T03:39:01.345" v="8136" actId="2696"/>
        <pc:sldMkLst>
          <pc:docMk/>
          <pc:sldMk cId="3258293308" sldId="5183"/>
        </pc:sldMkLst>
      </pc:sldChg>
      <pc:sldChg chg="add del">
        <pc:chgData name="健 翁" userId="bedff36119963aae" providerId="LiveId" clId="{CC4E882E-0360-5A43-A9DA-294031FF796D}" dt="2025-08-11T11:53:18.379" v="246" actId="2696"/>
        <pc:sldMkLst>
          <pc:docMk/>
          <pc:sldMk cId="2682485562" sldId="5184"/>
        </pc:sldMkLst>
      </pc:sldChg>
      <pc:sldChg chg="addSp modSp add del mod">
        <pc:chgData name="健 翁" userId="bedff36119963aae" providerId="LiveId" clId="{CC4E882E-0360-5A43-A9DA-294031FF796D}" dt="2025-08-14T03:39:01.340" v="8130" actId="2696"/>
        <pc:sldMkLst>
          <pc:docMk/>
          <pc:sldMk cId="616705893" sldId="5185"/>
        </pc:sldMkLst>
      </pc:sldChg>
      <pc:sldChg chg="add del">
        <pc:chgData name="健 翁" userId="bedff36119963aae" providerId="LiveId" clId="{CC4E882E-0360-5A43-A9DA-294031FF796D}" dt="2025-08-11T10:57:37.187" v="215" actId="2696"/>
        <pc:sldMkLst>
          <pc:docMk/>
          <pc:sldMk cId="2050012229" sldId="5186"/>
        </pc:sldMkLst>
      </pc:sldChg>
      <pc:sldChg chg="addSp delSp modSp add del mod modAnim">
        <pc:chgData name="健 翁" userId="bedff36119963aae" providerId="LiveId" clId="{CC4E882E-0360-5A43-A9DA-294031FF796D}" dt="2025-08-14T03:39:01.310" v="8102" actId="2696"/>
        <pc:sldMkLst>
          <pc:docMk/>
          <pc:sldMk cId="2084184294" sldId="5186"/>
        </pc:sldMkLst>
      </pc:sldChg>
      <pc:sldChg chg="modSp add del mod">
        <pc:chgData name="健 翁" userId="bedff36119963aae" providerId="LiveId" clId="{CC4E882E-0360-5A43-A9DA-294031FF796D}" dt="2025-08-11T11:57:49.003" v="594" actId="2696"/>
        <pc:sldMkLst>
          <pc:docMk/>
          <pc:sldMk cId="2667794146" sldId="5187"/>
        </pc:sldMkLst>
      </pc:sldChg>
      <pc:sldChg chg="del">
        <pc:chgData name="健 翁" userId="bedff36119963aae" providerId="LiveId" clId="{CC4E882E-0360-5A43-A9DA-294031FF796D}" dt="2025-08-11T08:44:31.853" v="2" actId="2696"/>
        <pc:sldMkLst>
          <pc:docMk/>
          <pc:sldMk cId="3176419095" sldId="5187"/>
        </pc:sldMkLst>
      </pc:sldChg>
      <pc:sldChg chg="addSp modSp add del mod">
        <pc:chgData name="健 翁" userId="bedff36119963aae" providerId="LiveId" clId="{CC4E882E-0360-5A43-A9DA-294031FF796D}" dt="2025-08-14T03:39:01.327" v="8116" actId="2696"/>
        <pc:sldMkLst>
          <pc:docMk/>
          <pc:sldMk cId="1151030816" sldId="5188"/>
        </pc:sldMkLst>
      </pc:sldChg>
      <pc:sldChg chg="add del">
        <pc:chgData name="健 翁" userId="bedff36119963aae" providerId="LiveId" clId="{CC4E882E-0360-5A43-A9DA-294031FF796D}" dt="2025-08-11T11:53:25.439" v="247" actId="2696"/>
        <pc:sldMkLst>
          <pc:docMk/>
          <pc:sldMk cId="1610828081" sldId="5188"/>
        </pc:sldMkLst>
      </pc:sldChg>
      <pc:sldChg chg="del">
        <pc:chgData name="健 翁" userId="bedff36119963aae" providerId="LiveId" clId="{CC4E882E-0360-5A43-A9DA-294031FF796D}" dt="2025-08-11T08:44:31.930" v="29" actId="2696"/>
        <pc:sldMkLst>
          <pc:docMk/>
          <pc:sldMk cId="650690872" sldId="5189"/>
        </pc:sldMkLst>
      </pc:sldChg>
      <pc:sldChg chg="addSp modSp new del mod">
        <pc:chgData name="健 翁" userId="bedff36119963aae" providerId="LiveId" clId="{CC4E882E-0360-5A43-A9DA-294031FF796D}" dt="2025-08-14T03:39:01.305" v="8098" actId="2696"/>
        <pc:sldMkLst>
          <pc:docMk/>
          <pc:sldMk cId="2821399229" sldId="5189"/>
        </pc:sldMkLst>
      </pc:sldChg>
      <pc:sldChg chg="del">
        <pc:chgData name="健 翁" userId="bedff36119963aae" providerId="LiveId" clId="{CC4E882E-0360-5A43-A9DA-294031FF796D}" dt="2025-08-11T08:44:31.940" v="34" actId="2696"/>
        <pc:sldMkLst>
          <pc:docMk/>
          <pc:sldMk cId="1355651249" sldId="5190"/>
        </pc:sldMkLst>
      </pc:sldChg>
      <pc:sldChg chg="modSp new del mod ord">
        <pc:chgData name="健 翁" userId="bedff36119963aae" providerId="LiveId" clId="{CC4E882E-0360-5A43-A9DA-294031FF796D}" dt="2025-08-14T03:39:01.326" v="8115" actId="2696"/>
        <pc:sldMkLst>
          <pc:docMk/>
          <pc:sldMk cId="3458452451" sldId="5190"/>
        </pc:sldMkLst>
      </pc:sldChg>
      <pc:sldChg chg="del">
        <pc:chgData name="健 翁" userId="bedff36119963aae" providerId="LiveId" clId="{CC4E882E-0360-5A43-A9DA-294031FF796D}" dt="2025-08-11T08:44:31.879" v="9" actId="2696"/>
        <pc:sldMkLst>
          <pc:docMk/>
          <pc:sldMk cId="57887080" sldId="5191"/>
        </pc:sldMkLst>
      </pc:sldChg>
      <pc:sldChg chg="modSp add del mod">
        <pc:chgData name="健 翁" userId="bedff36119963aae" providerId="LiveId" clId="{CC4E882E-0360-5A43-A9DA-294031FF796D}" dt="2025-08-14T03:39:01.345" v="8137" actId="2696"/>
        <pc:sldMkLst>
          <pc:docMk/>
          <pc:sldMk cId="2470621032" sldId="5191"/>
        </pc:sldMkLst>
      </pc:sldChg>
      <pc:sldChg chg="addSp delSp modSp add del mod">
        <pc:chgData name="健 翁" userId="bedff36119963aae" providerId="LiveId" clId="{CC4E882E-0360-5A43-A9DA-294031FF796D}" dt="2025-08-14T03:39:01.302" v="8096" actId="2696"/>
        <pc:sldMkLst>
          <pc:docMk/>
          <pc:sldMk cId="594992375" sldId="5192"/>
        </pc:sldMkLst>
      </pc:sldChg>
      <pc:sldChg chg="del">
        <pc:chgData name="健 翁" userId="bedff36119963aae" providerId="LiveId" clId="{CC4E882E-0360-5A43-A9DA-294031FF796D}" dt="2025-08-11T08:44:31.931" v="30" actId="2696"/>
        <pc:sldMkLst>
          <pc:docMk/>
          <pc:sldMk cId="3790440056" sldId="5192"/>
        </pc:sldMkLst>
      </pc:sldChg>
      <pc:sldChg chg="modSp add del mod ord">
        <pc:chgData name="健 翁" userId="bedff36119963aae" providerId="LiveId" clId="{CC4E882E-0360-5A43-A9DA-294031FF796D}" dt="2025-08-14T03:39:01.346" v="8138" actId="2696"/>
        <pc:sldMkLst>
          <pc:docMk/>
          <pc:sldMk cId="1485359549" sldId="5193"/>
        </pc:sldMkLst>
      </pc:sldChg>
      <pc:sldChg chg="modSp add del mod ord">
        <pc:chgData name="健 翁" userId="bedff36119963aae" providerId="LiveId" clId="{CC4E882E-0360-5A43-A9DA-294031FF796D}" dt="2025-08-14T03:39:01.329" v="8119" actId="2696"/>
        <pc:sldMkLst>
          <pc:docMk/>
          <pc:sldMk cId="353900256" sldId="5194"/>
        </pc:sldMkLst>
      </pc:sldChg>
      <pc:sldChg chg="modSp add del mod">
        <pc:chgData name="健 翁" userId="bedff36119963aae" providerId="LiveId" clId="{CC4E882E-0360-5A43-A9DA-294031FF796D}" dt="2025-08-14T03:39:01.340" v="8129" actId="2696"/>
        <pc:sldMkLst>
          <pc:docMk/>
          <pc:sldMk cId="2738071459" sldId="5195"/>
        </pc:sldMkLst>
      </pc:sldChg>
      <pc:sldChg chg="modSp add del mod">
        <pc:chgData name="健 翁" userId="bedff36119963aae" providerId="LiveId" clId="{CC4E882E-0360-5A43-A9DA-294031FF796D}" dt="2025-08-14T03:39:01.344" v="8135" actId="2696"/>
        <pc:sldMkLst>
          <pc:docMk/>
          <pc:sldMk cId="418407310" sldId="5196"/>
        </pc:sldMkLst>
      </pc:sldChg>
      <pc:sldChg chg="addSp delSp modSp add del mod">
        <pc:chgData name="健 翁" userId="bedff36119963aae" providerId="LiveId" clId="{CC4E882E-0360-5A43-A9DA-294031FF796D}" dt="2025-08-14T03:39:01.317" v="8107" actId="2696"/>
        <pc:sldMkLst>
          <pc:docMk/>
          <pc:sldMk cId="2977237562" sldId="5197"/>
        </pc:sldMkLst>
      </pc:sldChg>
      <pc:sldChg chg="modSp add del mod">
        <pc:chgData name="健 翁" userId="bedff36119963aae" providerId="LiveId" clId="{CC4E882E-0360-5A43-A9DA-294031FF796D}" dt="2025-08-14T03:39:01.306" v="8099" actId="2696"/>
        <pc:sldMkLst>
          <pc:docMk/>
          <pc:sldMk cId="91751376" sldId="5198"/>
        </pc:sldMkLst>
      </pc:sldChg>
      <pc:sldChg chg="new del">
        <pc:chgData name="健 翁" userId="bedff36119963aae" providerId="LiveId" clId="{CC4E882E-0360-5A43-A9DA-294031FF796D}" dt="2025-08-11T18:22:38.967" v="2224" actId="2696"/>
        <pc:sldMkLst>
          <pc:docMk/>
          <pc:sldMk cId="2367997817" sldId="5199"/>
        </pc:sldMkLst>
      </pc:sldChg>
      <pc:sldChg chg="addSp modSp add del mod">
        <pc:chgData name="健 翁" userId="bedff36119963aae" providerId="LiveId" clId="{CC4E882E-0360-5A43-A9DA-294031FF796D}" dt="2025-08-14T03:39:01.347" v="8139" actId="2696"/>
        <pc:sldMkLst>
          <pc:docMk/>
          <pc:sldMk cId="605063885" sldId="5200"/>
        </pc:sldMkLst>
      </pc:sldChg>
      <pc:sldChg chg="add del">
        <pc:chgData name="健 翁" userId="bedff36119963aae" providerId="LiveId" clId="{CC4E882E-0360-5A43-A9DA-294031FF796D}" dt="2025-08-11T14:10:57.666" v="1966" actId="2696"/>
        <pc:sldMkLst>
          <pc:docMk/>
          <pc:sldMk cId="1525952044" sldId="5200"/>
        </pc:sldMkLst>
      </pc:sldChg>
      <pc:sldChg chg="addSp delSp modSp add del mod ord delAnim">
        <pc:chgData name="健 翁" userId="bedff36119963aae" providerId="LiveId" clId="{CC4E882E-0360-5A43-A9DA-294031FF796D}" dt="2025-08-14T03:39:01.336" v="8125" actId="2696"/>
        <pc:sldMkLst>
          <pc:docMk/>
          <pc:sldMk cId="2304951181" sldId="5201"/>
        </pc:sldMkLst>
      </pc:sldChg>
      <pc:sldChg chg="modSp new del mod ord">
        <pc:chgData name="健 翁" userId="bedff36119963aae" providerId="LiveId" clId="{CC4E882E-0360-5A43-A9DA-294031FF796D}" dt="2025-08-11T18:20:46.052" v="2221" actId="2696"/>
        <pc:sldMkLst>
          <pc:docMk/>
          <pc:sldMk cId="4270440329" sldId="5201"/>
        </pc:sldMkLst>
      </pc:sldChg>
      <pc:sldChg chg="modSp new del mod ord">
        <pc:chgData name="健 翁" userId="bedff36119963aae" providerId="LiveId" clId="{CC4E882E-0360-5A43-A9DA-294031FF796D}" dt="2025-08-14T03:39:01.328" v="8117" actId="2696"/>
        <pc:sldMkLst>
          <pc:docMk/>
          <pc:sldMk cId="3557374754" sldId="5202"/>
        </pc:sldMkLst>
      </pc:sldChg>
      <pc:sldChg chg="modSp add del mod">
        <pc:chgData name="健 翁" userId="bedff36119963aae" providerId="LiveId" clId="{CC4E882E-0360-5A43-A9DA-294031FF796D}" dt="2025-08-14T03:39:01.324" v="8113" actId="2696"/>
        <pc:sldMkLst>
          <pc:docMk/>
          <pc:sldMk cId="3531862024" sldId="5203"/>
        </pc:sldMkLst>
      </pc:sldChg>
      <pc:sldChg chg="addSp delSp modSp new del mod">
        <pc:chgData name="健 翁" userId="bedff36119963aae" providerId="LiveId" clId="{CC4E882E-0360-5A43-A9DA-294031FF796D}" dt="2025-08-14T03:39:01.325" v="8114" actId="2696"/>
        <pc:sldMkLst>
          <pc:docMk/>
          <pc:sldMk cId="3415662540" sldId="5204"/>
        </pc:sldMkLst>
      </pc:sldChg>
      <pc:sldChg chg="addSp delSp modSp add del mod">
        <pc:chgData name="健 翁" userId="bedff36119963aae" providerId="LiveId" clId="{CC4E882E-0360-5A43-A9DA-294031FF796D}" dt="2025-08-14T03:39:01.342" v="8132" actId="2696"/>
        <pc:sldMkLst>
          <pc:docMk/>
          <pc:sldMk cId="2333530563" sldId="5205"/>
        </pc:sldMkLst>
      </pc:sldChg>
      <pc:sldChg chg="addSp delSp modSp add del mod">
        <pc:chgData name="健 翁" userId="bedff36119963aae" providerId="LiveId" clId="{CC4E882E-0360-5A43-A9DA-294031FF796D}" dt="2025-08-14T03:39:01.322" v="8111" actId="2696"/>
        <pc:sldMkLst>
          <pc:docMk/>
          <pc:sldMk cId="2125618035" sldId="5206"/>
        </pc:sldMkLst>
      </pc:sldChg>
      <pc:sldChg chg="addSp delSp modSp add del mod">
        <pc:chgData name="健 翁" userId="bedff36119963aae" providerId="LiveId" clId="{CC4E882E-0360-5A43-A9DA-294031FF796D}" dt="2025-08-14T03:39:01.313" v="8105" actId="2696"/>
        <pc:sldMkLst>
          <pc:docMk/>
          <pc:sldMk cId="1415976413" sldId="5207"/>
        </pc:sldMkLst>
      </pc:sldChg>
      <pc:sldChg chg="modSp new del mod">
        <pc:chgData name="健 翁" userId="bedff36119963aae" providerId="LiveId" clId="{CC4E882E-0360-5A43-A9DA-294031FF796D}" dt="2025-08-14T03:39:01.321" v="8110" actId="2696"/>
        <pc:sldMkLst>
          <pc:docMk/>
          <pc:sldMk cId="1771593567" sldId="5208"/>
        </pc:sldMkLst>
      </pc:sldChg>
      <pc:sldChg chg="modSp new del mod">
        <pc:chgData name="健 翁" userId="bedff36119963aae" providerId="LiveId" clId="{CC4E882E-0360-5A43-A9DA-294031FF796D}" dt="2025-08-14T03:39:01.342" v="8133" actId="2696"/>
        <pc:sldMkLst>
          <pc:docMk/>
          <pc:sldMk cId="664087877" sldId="5209"/>
        </pc:sldMkLst>
      </pc:sldChg>
      <pc:sldChg chg="modSp add del mod">
        <pc:chgData name="健 翁" userId="bedff36119963aae" providerId="LiveId" clId="{CC4E882E-0360-5A43-A9DA-294031FF796D}" dt="2025-08-14T03:39:01.334" v="8124" actId="2696"/>
        <pc:sldMkLst>
          <pc:docMk/>
          <pc:sldMk cId="698863194" sldId="5210"/>
        </pc:sldMkLst>
      </pc:sldChg>
      <pc:sldChg chg="modSp new del mod">
        <pc:chgData name="健 翁" userId="bedff36119963aae" providerId="LiveId" clId="{CC4E882E-0360-5A43-A9DA-294031FF796D}" dt="2025-08-14T03:39:01.339" v="8128" actId="2696"/>
        <pc:sldMkLst>
          <pc:docMk/>
          <pc:sldMk cId="898344749" sldId="5211"/>
        </pc:sldMkLst>
      </pc:sldChg>
      <pc:sldChg chg="addSp delSp modSp add del mod">
        <pc:chgData name="健 翁" userId="bedff36119963aae" providerId="LiveId" clId="{CC4E882E-0360-5A43-A9DA-294031FF796D}" dt="2025-08-14T03:39:01.308" v="8100" actId="2696"/>
        <pc:sldMkLst>
          <pc:docMk/>
          <pc:sldMk cId="1773213647" sldId="5212"/>
        </pc:sldMkLst>
      </pc:sldChg>
      <pc:sldChg chg="addSp delSp modSp new del mod">
        <pc:chgData name="健 翁" userId="bedff36119963aae" providerId="LiveId" clId="{CC4E882E-0360-5A43-A9DA-294031FF796D}" dt="2025-08-14T03:39:01.312" v="8104" actId="2696"/>
        <pc:sldMkLst>
          <pc:docMk/>
          <pc:sldMk cId="346525871" sldId="5213"/>
        </pc:sldMkLst>
      </pc:sldChg>
      <pc:sldChg chg="addSp delSp modSp new del mod">
        <pc:chgData name="健 翁" userId="bedff36119963aae" providerId="LiveId" clId="{CC4E882E-0360-5A43-A9DA-294031FF796D}" dt="2025-08-14T03:39:01.320" v="8109" actId="2696"/>
        <pc:sldMkLst>
          <pc:docMk/>
          <pc:sldMk cId="4004717968" sldId="5214"/>
        </pc:sldMkLst>
      </pc:sldChg>
      <pc:sldChg chg="addSp delSp modSp add del mod">
        <pc:chgData name="健 翁" userId="bedff36119963aae" providerId="LiveId" clId="{CC4E882E-0360-5A43-A9DA-294031FF796D}" dt="2025-08-14T03:39:01.309" v="8101" actId="2696"/>
        <pc:sldMkLst>
          <pc:docMk/>
          <pc:sldMk cId="1011431269" sldId="5215"/>
        </pc:sldMkLst>
      </pc:sldChg>
      <pc:sldChg chg="addSp delSp modSp add del mod">
        <pc:chgData name="健 翁" userId="bedff36119963aae" providerId="LiveId" clId="{CC4E882E-0360-5A43-A9DA-294031FF796D}" dt="2025-08-14T03:39:01.338" v="8127" actId="2696"/>
        <pc:sldMkLst>
          <pc:docMk/>
          <pc:sldMk cId="3850708256" sldId="5216"/>
        </pc:sldMkLst>
      </pc:sldChg>
      <pc:sldChg chg="addSp delSp modSp new del mod modShow">
        <pc:chgData name="健 翁" userId="bedff36119963aae" providerId="LiveId" clId="{CC4E882E-0360-5A43-A9DA-294031FF796D}" dt="2025-08-14T03:39:01.333" v="8122" actId="2696"/>
        <pc:sldMkLst>
          <pc:docMk/>
          <pc:sldMk cId="2825222187" sldId="5217"/>
        </pc:sldMkLst>
      </pc:sldChg>
      <pc:sldChg chg="new del">
        <pc:chgData name="健 翁" userId="bedff36119963aae" providerId="LiveId" clId="{CC4E882E-0360-5A43-A9DA-294031FF796D}" dt="2025-08-12T21:15:02.887" v="6237" actId="2696"/>
        <pc:sldMkLst>
          <pc:docMk/>
          <pc:sldMk cId="3638516305" sldId="5218"/>
        </pc:sldMkLst>
      </pc:sldChg>
      <pc:sldChg chg="addSp modSp add del mod">
        <pc:chgData name="健 翁" userId="bedff36119963aae" providerId="LiveId" clId="{CC4E882E-0360-5A43-A9DA-294031FF796D}" dt="2025-08-14T03:39:01.323" v="8112" actId="2696"/>
        <pc:sldMkLst>
          <pc:docMk/>
          <pc:sldMk cId="1680088531" sldId="5219"/>
        </pc:sldMkLst>
      </pc:sldChg>
      <pc:sldChg chg="addSp delSp modSp add del mod">
        <pc:chgData name="健 翁" userId="bedff36119963aae" providerId="LiveId" clId="{CC4E882E-0360-5A43-A9DA-294031FF796D}" dt="2025-08-14T03:39:01.331" v="8121" actId="2696"/>
        <pc:sldMkLst>
          <pc:docMk/>
          <pc:sldMk cId="3773461249" sldId="5220"/>
        </pc:sldMkLst>
      </pc:sldChg>
      <pc:sldChg chg="addSp delSp modSp new del mod">
        <pc:chgData name="健 翁" userId="bedff36119963aae" providerId="LiveId" clId="{CC4E882E-0360-5A43-A9DA-294031FF796D}" dt="2025-08-14T03:39:01.298" v="8094" actId="2696"/>
        <pc:sldMkLst>
          <pc:docMk/>
          <pc:sldMk cId="2233541788" sldId="5221"/>
        </pc:sldMkLst>
      </pc:sldChg>
      <pc:sldChg chg="addSp delSp modSp add del mod">
        <pc:chgData name="健 翁" userId="bedff36119963aae" providerId="LiveId" clId="{CC4E882E-0360-5A43-A9DA-294031FF796D}" dt="2025-08-14T03:39:01.319" v="8108" actId="2696"/>
        <pc:sldMkLst>
          <pc:docMk/>
          <pc:sldMk cId="2095522881" sldId="5222"/>
        </pc:sldMkLst>
      </pc:sldChg>
      <pc:sldChg chg="add del">
        <pc:chgData name="健 翁" userId="bedff36119963aae" providerId="LiveId" clId="{CC4E882E-0360-5A43-A9DA-294031FF796D}" dt="2025-08-13T06:23:41.344" v="7168" actId="2696"/>
        <pc:sldMkLst>
          <pc:docMk/>
          <pc:sldMk cId="501716709" sldId="5223"/>
        </pc:sldMkLst>
      </pc:sldChg>
      <pc:sldChg chg="addSp delSp modSp add del mod">
        <pc:chgData name="健 翁" userId="bedff36119963aae" providerId="LiveId" clId="{CC4E882E-0360-5A43-A9DA-294031FF796D}" dt="2025-08-14T03:39:01.329" v="8118" actId="2696"/>
        <pc:sldMkLst>
          <pc:docMk/>
          <pc:sldMk cId="2894136113" sldId="5223"/>
        </pc:sldMkLst>
      </pc:sldChg>
      <pc:sldChg chg="add del mod modShow">
        <pc:chgData name="健 翁" userId="bedff36119963aae" providerId="LiveId" clId="{CC4E882E-0360-5A43-A9DA-294031FF796D}" dt="2025-08-14T03:39:01.334" v="8123" actId="2696"/>
        <pc:sldMkLst>
          <pc:docMk/>
          <pc:sldMk cId="3606847694" sldId="5224"/>
        </pc:sldMkLst>
      </pc:sldChg>
      <pc:sldChg chg="modSp add del mod modShow">
        <pc:chgData name="健 翁" userId="bedff36119963aae" providerId="LiveId" clId="{CC4E882E-0360-5A43-A9DA-294031FF796D}" dt="2025-08-14T03:39:01.330" v="8120" actId="2696"/>
        <pc:sldMkLst>
          <pc:docMk/>
          <pc:sldMk cId="486442590" sldId="5225"/>
        </pc:sldMkLst>
      </pc:sldChg>
      <pc:sldChg chg="addSp modSp add mod">
        <pc:chgData name="健 翁" userId="bedff36119963aae" providerId="LiveId" clId="{CC4E882E-0360-5A43-A9DA-294031FF796D}" dt="2025-08-13T06:54:54.954" v="8092" actId="1076"/>
        <pc:sldMkLst>
          <pc:docMk/>
          <pc:sldMk cId="1939928746" sldId="5226"/>
        </pc:sldMkLst>
        <pc:spChg chg="mod">
          <ac:chgData name="健 翁" userId="bedff36119963aae" providerId="LiveId" clId="{CC4E882E-0360-5A43-A9DA-294031FF796D}" dt="2025-08-13T06:53:38.445" v="7988" actId="1076"/>
          <ac:spMkLst>
            <pc:docMk/>
            <pc:sldMk cId="1939928746" sldId="5226"/>
            <ac:spMk id="2" creationId="{F13000D1-CBB1-8C9E-D7BD-C8C569EE1CC0}"/>
          </ac:spMkLst>
        </pc:spChg>
        <pc:spChg chg="mod">
          <ac:chgData name="健 翁" userId="bedff36119963aae" providerId="LiveId" clId="{CC4E882E-0360-5A43-A9DA-294031FF796D}" dt="2025-08-13T06:54:54.954" v="8092" actId="1076"/>
          <ac:spMkLst>
            <pc:docMk/>
            <pc:sldMk cId="1939928746" sldId="5226"/>
            <ac:spMk id="3" creationId="{7C19E843-8246-197C-2641-16DB72BE2479}"/>
          </ac:spMkLst>
        </pc:spChg>
        <pc:spChg chg="add mod">
          <ac:chgData name="健 翁" userId="bedff36119963aae" providerId="LiveId" clId="{CC4E882E-0360-5A43-A9DA-294031FF796D}" dt="2025-08-13T06:54:15.043" v="8044" actId="1076"/>
          <ac:spMkLst>
            <pc:docMk/>
            <pc:sldMk cId="1939928746" sldId="5226"/>
            <ac:spMk id="5" creationId="{B5CA5D6F-7A9A-9D76-18ED-1AC2186145AA}"/>
          </ac:spMkLst>
        </pc:spChg>
        <pc:spChg chg="add mod">
          <ac:chgData name="健 翁" userId="bedff36119963aae" providerId="LiveId" clId="{CC4E882E-0360-5A43-A9DA-294031FF796D}" dt="2025-08-13T06:54:15.043" v="8044" actId="1076"/>
          <ac:spMkLst>
            <pc:docMk/>
            <pc:sldMk cId="1939928746" sldId="5226"/>
            <ac:spMk id="6" creationId="{72749478-A955-FACC-A053-45F48B54F9FC}"/>
          </ac:spMkLst>
        </pc:spChg>
        <pc:spChg chg="add mod">
          <ac:chgData name="健 翁" userId="bedff36119963aae" providerId="LiveId" clId="{CC4E882E-0360-5A43-A9DA-294031FF796D}" dt="2025-08-13T06:54:15.043" v="8044" actId="1076"/>
          <ac:spMkLst>
            <pc:docMk/>
            <pc:sldMk cId="1939928746" sldId="5226"/>
            <ac:spMk id="7" creationId="{826BFDF9-26D6-E304-EE27-647C09A16361}"/>
          </ac:spMkLst>
        </pc:spChg>
        <pc:spChg chg="add mod">
          <ac:chgData name="健 翁" userId="bedff36119963aae" providerId="LiveId" clId="{CC4E882E-0360-5A43-A9DA-294031FF796D}" dt="2025-08-13T06:54:15.043" v="8044" actId="1076"/>
          <ac:spMkLst>
            <pc:docMk/>
            <pc:sldMk cId="1939928746" sldId="5226"/>
            <ac:spMk id="8" creationId="{71DCD70C-2DE9-3C69-5F87-4E5E72D9E181}"/>
          </ac:spMkLst>
        </pc:spChg>
        <pc:spChg chg="add mod">
          <ac:chgData name="健 翁" userId="bedff36119963aae" providerId="LiveId" clId="{CC4E882E-0360-5A43-A9DA-294031FF796D}" dt="2025-08-13T06:54:15.043" v="8044" actId="1076"/>
          <ac:spMkLst>
            <pc:docMk/>
            <pc:sldMk cId="1939928746" sldId="5226"/>
            <ac:spMk id="9" creationId="{C29E359B-EFB8-3163-E6BC-46A4BE2C0028}"/>
          </ac:spMkLst>
        </pc:spChg>
        <pc:cxnChg chg="add mod">
          <ac:chgData name="健 翁" userId="bedff36119963aae" providerId="LiveId" clId="{CC4E882E-0360-5A43-A9DA-294031FF796D}" dt="2025-08-13T06:54:15.043" v="8044" actId="1076"/>
          <ac:cxnSpMkLst>
            <pc:docMk/>
            <pc:sldMk cId="1939928746" sldId="5226"/>
            <ac:cxnSpMk id="10" creationId="{C0618FEE-F5B4-ACB4-D0B2-28182825C763}"/>
          </ac:cxnSpMkLst>
        </pc:cxnChg>
        <pc:cxnChg chg="add mod">
          <ac:chgData name="健 翁" userId="bedff36119963aae" providerId="LiveId" clId="{CC4E882E-0360-5A43-A9DA-294031FF796D}" dt="2025-08-13T06:54:15.043" v="8044" actId="1076"/>
          <ac:cxnSpMkLst>
            <pc:docMk/>
            <pc:sldMk cId="1939928746" sldId="5226"/>
            <ac:cxnSpMk id="11" creationId="{0E9511A2-8817-C475-C56D-B7230332B636}"/>
          </ac:cxnSpMkLst>
        </pc:cxnChg>
        <pc:cxnChg chg="add mod">
          <ac:chgData name="健 翁" userId="bedff36119963aae" providerId="LiveId" clId="{CC4E882E-0360-5A43-A9DA-294031FF796D}" dt="2025-08-13T06:54:15.043" v="8044" actId="1076"/>
          <ac:cxnSpMkLst>
            <pc:docMk/>
            <pc:sldMk cId="1939928746" sldId="5226"/>
            <ac:cxnSpMk id="12" creationId="{07280179-E671-E4F1-7A3A-F1BDC49733AD}"/>
          </ac:cxnSpMkLst>
        </pc:cxnChg>
        <pc:cxnChg chg="add mod">
          <ac:chgData name="健 翁" userId="bedff36119963aae" providerId="LiveId" clId="{CC4E882E-0360-5A43-A9DA-294031FF796D}" dt="2025-08-13T06:54:15.043" v="8044" actId="1076"/>
          <ac:cxnSpMkLst>
            <pc:docMk/>
            <pc:sldMk cId="1939928746" sldId="5226"/>
            <ac:cxnSpMk id="13" creationId="{3A22D035-9D04-382C-F167-533587C40A50}"/>
          </ac:cxnSpMkLst>
        </pc:cxnChg>
        <pc:cxnChg chg="add mod">
          <ac:chgData name="健 翁" userId="bedff36119963aae" providerId="LiveId" clId="{CC4E882E-0360-5A43-A9DA-294031FF796D}" dt="2025-08-13T06:54:32.398" v="8048" actId="14100"/>
          <ac:cxnSpMkLst>
            <pc:docMk/>
            <pc:sldMk cId="1939928746" sldId="5226"/>
            <ac:cxnSpMk id="14" creationId="{7E200995-A08B-6D22-02A6-6C0444A424DA}"/>
          </ac:cxnSpMkLst>
        </pc:cxnChg>
      </pc:sldChg>
      <pc:sldChg chg="modSp new mod">
        <pc:chgData name="健 翁" userId="bedff36119963aae" providerId="LiveId" clId="{CC4E882E-0360-5A43-A9DA-294031FF796D}" dt="2025-08-14T03:40:12.628" v="8260" actId="113"/>
        <pc:sldMkLst>
          <pc:docMk/>
          <pc:sldMk cId="1533049159" sldId="5227"/>
        </pc:sldMkLst>
        <pc:spChg chg="mod">
          <ac:chgData name="健 翁" userId="bedff36119963aae" providerId="LiveId" clId="{CC4E882E-0360-5A43-A9DA-294031FF796D}" dt="2025-08-14T03:39:24.738" v="8174" actId="20577"/>
          <ac:spMkLst>
            <pc:docMk/>
            <pc:sldMk cId="1533049159" sldId="5227"/>
            <ac:spMk id="2" creationId="{9B5759C8-7B31-6284-5887-FD1641469DE7}"/>
          </ac:spMkLst>
        </pc:spChg>
        <pc:spChg chg="mod">
          <ac:chgData name="健 翁" userId="bedff36119963aae" providerId="LiveId" clId="{CC4E882E-0360-5A43-A9DA-294031FF796D}" dt="2025-08-14T03:40:12.628" v="8260" actId="113"/>
          <ac:spMkLst>
            <pc:docMk/>
            <pc:sldMk cId="1533049159" sldId="5227"/>
            <ac:spMk id="3" creationId="{2636061A-C3D1-9CEF-AF7A-C7472CF82DF5}"/>
          </ac:spMkLst>
        </pc:spChg>
      </pc:sldChg>
      <pc:sldChg chg="addSp delSp modSp new mod">
        <pc:chgData name="健 翁" userId="bedff36119963aae" providerId="LiveId" clId="{CC4E882E-0360-5A43-A9DA-294031FF796D}" dt="2025-08-14T03:58:16.964" v="9382" actId="20577"/>
        <pc:sldMkLst>
          <pc:docMk/>
          <pc:sldMk cId="4071989764" sldId="5228"/>
        </pc:sldMkLst>
        <pc:spChg chg="mod">
          <ac:chgData name="健 翁" userId="bedff36119963aae" providerId="LiveId" clId="{CC4E882E-0360-5A43-A9DA-294031FF796D}" dt="2025-08-14T03:43:47.163" v="8270" actId="20577"/>
          <ac:spMkLst>
            <pc:docMk/>
            <pc:sldMk cId="4071989764" sldId="5228"/>
            <ac:spMk id="2" creationId="{4865C78F-2DAF-D9B4-2423-4E5D05FF16AC}"/>
          </ac:spMkLst>
        </pc:spChg>
        <pc:spChg chg="mod">
          <ac:chgData name="健 翁" userId="bedff36119963aae" providerId="LiveId" clId="{CC4E882E-0360-5A43-A9DA-294031FF796D}" dt="2025-08-14T03:48:22.557" v="8568" actId="20577"/>
          <ac:spMkLst>
            <pc:docMk/>
            <pc:sldMk cId="4071989764" sldId="5228"/>
            <ac:spMk id="3" creationId="{36E0AD38-2985-0ACC-5157-74BB0E352606}"/>
          </ac:spMkLst>
        </pc:spChg>
        <pc:spChg chg="add mod">
          <ac:chgData name="健 翁" userId="bedff36119963aae" providerId="LiveId" clId="{CC4E882E-0360-5A43-A9DA-294031FF796D}" dt="2025-08-14T03:58:15.180" v="9378" actId="20577"/>
          <ac:spMkLst>
            <pc:docMk/>
            <pc:sldMk cId="4071989764" sldId="5228"/>
            <ac:spMk id="5" creationId="{416B4919-9D00-19FE-6741-5280F2611FF2}"/>
          </ac:spMkLst>
        </pc:spChg>
        <pc:spChg chg="add mod">
          <ac:chgData name="健 翁" userId="bedff36119963aae" providerId="LiveId" clId="{CC4E882E-0360-5A43-A9DA-294031FF796D}" dt="2025-08-14T03:48:12.646" v="8536" actId="1076"/>
          <ac:spMkLst>
            <pc:docMk/>
            <pc:sldMk cId="4071989764" sldId="5228"/>
            <ac:spMk id="7" creationId="{3A69F22B-8726-D3D0-818D-C0B269CE892F}"/>
          </ac:spMkLst>
        </pc:spChg>
        <pc:spChg chg="add mod">
          <ac:chgData name="健 翁" userId="bedff36119963aae" providerId="LiveId" clId="{CC4E882E-0360-5A43-A9DA-294031FF796D}" dt="2025-08-14T03:58:16.964" v="9382" actId="20577"/>
          <ac:spMkLst>
            <pc:docMk/>
            <pc:sldMk cId="4071989764" sldId="5228"/>
            <ac:spMk id="8" creationId="{47FB447C-91DF-11FB-978E-9BC49358DBCF}"/>
          </ac:spMkLst>
        </pc:spChg>
      </pc:sldChg>
      <pc:sldChg chg="addSp modSp new mod">
        <pc:chgData name="健 翁" userId="bedff36119963aae" providerId="LiveId" clId="{CC4E882E-0360-5A43-A9DA-294031FF796D}" dt="2025-08-14T03:58:19.226" v="9386" actId="20577"/>
        <pc:sldMkLst>
          <pc:docMk/>
          <pc:sldMk cId="2722332047" sldId="5229"/>
        </pc:sldMkLst>
        <pc:spChg chg="mod">
          <ac:chgData name="健 翁" userId="bedff36119963aae" providerId="LiveId" clId="{CC4E882E-0360-5A43-A9DA-294031FF796D}" dt="2025-08-14T03:48:39.574" v="8614" actId="20577"/>
          <ac:spMkLst>
            <pc:docMk/>
            <pc:sldMk cId="2722332047" sldId="5229"/>
            <ac:spMk id="2" creationId="{AA8E466E-29CF-5E58-1A1A-15CF53E6F2D6}"/>
          </ac:spMkLst>
        </pc:spChg>
        <pc:spChg chg="mod">
          <ac:chgData name="健 翁" userId="bedff36119963aae" providerId="LiveId" clId="{CC4E882E-0360-5A43-A9DA-294031FF796D}" dt="2025-08-14T03:56:24.139" v="9110" actId="20577"/>
          <ac:spMkLst>
            <pc:docMk/>
            <pc:sldMk cId="2722332047" sldId="5229"/>
            <ac:spMk id="3" creationId="{446B852E-56CB-F22F-D0C9-DA0EDD353AE9}"/>
          </ac:spMkLst>
        </pc:spChg>
        <pc:spChg chg="add mod">
          <ac:chgData name="健 翁" userId="bedff36119963aae" providerId="LiveId" clId="{CC4E882E-0360-5A43-A9DA-294031FF796D}" dt="2025-08-14T03:58:19.226" v="9386" actId="20577"/>
          <ac:spMkLst>
            <pc:docMk/>
            <pc:sldMk cId="2722332047" sldId="5229"/>
            <ac:spMk id="5" creationId="{A3CC7539-068F-C46B-2B31-18DCB7956826}"/>
          </ac:spMkLst>
        </pc:spChg>
        <pc:spChg chg="add mod">
          <ac:chgData name="健 翁" userId="bedff36119963aae" providerId="LiveId" clId="{CC4E882E-0360-5A43-A9DA-294031FF796D}" dt="2025-08-14T03:56:06.664" v="9013" actId="1076"/>
          <ac:spMkLst>
            <pc:docMk/>
            <pc:sldMk cId="2722332047" sldId="5229"/>
            <ac:spMk id="6" creationId="{B6B079D0-C272-ABF8-58D2-D8A19EBA8BBD}"/>
          </ac:spMkLst>
        </pc:spChg>
        <pc:spChg chg="add mod">
          <ac:chgData name="健 翁" userId="bedff36119963aae" providerId="LiveId" clId="{CC4E882E-0360-5A43-A9DA-294031FF796D}" dt="2025-08-14T03:56:49.594" v="9181" actId="20577"/>
          <ac:spMkLst>
            <pc:docMk/>
            <pc:sldMk cId="2722332047" sldId="5229"/>
            <ac:spMk id="7" creationId="{EC8FF189-D6D8-1CF6-63F0-D8E11B215FB1}"/>
          </ac:spMkLst>
        </pc:spChg>
        <pc:spChg chg="add mod">
          <ac:chgData name="健 翁" userId="bedff36119963aae" providerId="LiveId" clId="{CC4E882E-0360-5A43-A9DA-294031FF796D}" dt="2025-08-14T03:57:12.022" v="9252" actId="20577"/>
          <ac:spMkLst>
            <pc:docMk/>
            <pc:sldMk cId="2722332047" sldId="5229"/>
            <ac:spMk id="8" creationId="{6FB1E13F-65B7-76A8-083B-521F07671C24}"/>
          </ac:spMkLst>
        </pc:spChg>
      </pc:sldChg>
      <pc:sldChg chg="addSp modSp new mod">
        <pc:chgData name="健 翁" userId="bedff36119963aae" providerId="LiveId" clId="{CC4E882E-0360-5A43-A9DA-294031FF796D}" dt="2025-08-14T04:01:45.852" v="9705" actId="20577"/>
        <pc:sldMkLst>
          <pc:docMk/>
          <pc:sldMk cId="2237874085" sldId="5230"/>
        </pc:sldMkLst>
        <pc:spChg chg="mod">
          <ac:chgData name="健 翁" userId="bedff36119963aae" providerId="LiveId" clId="{CC4E882E-0360-5A43-A9DA-294031FF796D}" dt="2025-08-14T03:57:58.448" v="9356" actId="1076"/>
          <ac:spMkLst>
            <pc:docMk/>
            <pc:sldMk cId="2237874085" sldId="5230"/>
            <ac:spMk id="2" creationId="{AED74D9F-1B61-1467-85FD-A086F95F1836}"/>
          </ac:spMkLst>
        </pc:spChg>
        <pc:spChg chg="mod">
          <ac:chgData name="健 翁" userId="bedff36119963aae" providerId="LiveId" clId="{CC4E882E-0360-5A43-A9DA-294031FF796D}" dt="2025-08-14T04:01:45.852" v="9705" actId="20577"/>
          <ac:spMkLst>
            <pc:docMk/>
            <pc:sldMk cId="2237874085" sldId="5230"/>
            <ac:spMk id="3" creationId="{500DCC61-DDFF-EEAA-5348-F7A76447EB3E}"/>
          </ac:spMkLst>
        </pc:spChg>
        <pc:spChg chg="add mod">
          <ac:chgData name="健 翁" userId="bedff36119963aae" providerId="LiveId" clId="{CC4E882E-0360-5A43-A9DA-294031FF796D}" dt="2025-08-14T03:59:24.416" v="9477" actId="14100"/>
          <ac:spMkLst>
            <pc:docMk/>
            <pc:sldMk cId="2237874085" sldId="5230"/>
            <ac:spMk id="5" creationId="{EB150E3A-B4BF-E7B6-CEAF-A210879DE42B}"/>
          </ac:spMkLst>
        </pc:spChg>
        <pc:spChg chg="add mod">
          <ac:chgData name="健 翁" userId="bedff36119963aae" providerId="LiveId" clId="{CC4E882E-0360-5A43-A9DA-294031FF796D}" dt="2025-08-14T03:59:47.140" v="9530" actId="20577"/>
          <ac:spMkLst>
            <pc:docMk/>
            <pc:sldMk cId="2237874085" sldId="5230"/>
            <ac:spMk id="6" creationId="{E61FD6FA-3104-940E-10CA-908B4DEFB5DA}"/>
          </ac:spMkLst>
        </pc:spChg>
        <pc:spChg chg="add mod">
          <ac:chgData name="健 翁" userId="bedff36119963aae" providerId="LiveId" clId="{CC4E882E-0360-5A43-A9DA-294031FF796D}" dt="2025-08-14T04:01:07.419" v="9549" actId="20577"/>
          <ac:spMkLst>
            <pc:docMk/>
            <pc:sldMk cId="2237874085" sldId="5230"/>
            <ac:spMk id="7" creationId="{47EB70D9-74C5-CC08-26A2-90375224FE3E}"/>
          </ac:spMkLst>
        </pc:spChg>
      </pc:sldChg>
      <pc:sldChg chg="addSp modSp new mod">
        <pc:chgData name="健 翁" userId="bedff36119963aae" providerId="LiveId" clId="{CC4E882E-0360-5A43-A9DA-294031FF796D}" dt="2025-08-14T04:17:12.657" v="10374" actId="20577"/>
        <pc:sldMkLst>
          <pc:docMk/>
          <pc:sldMk cId="3609583" sldId="5231"/>
        </pc:sldMkLst>
        <pc:spChg chg="mod">
          <ac:chgData name="健 翁" userId="bedff36119963aae" providerId="LiveId" clId="{CC4E882E-0360-5A43-A9DA-294031FF796D}" dt="2025-08-14T04:07:36.286" v="9822" actId="20577"/>
          <ac:spMkLst>
            <pc:docMk/>
            <pc:sldMk cId="3609583" sldId="5231"/>
            <ac:spMk id="2" creationId="{2A6BEE0B-B4CA-1ADA-687A-4DF7278A7E54}"/>
          </ac:spMkLst>
        </pc:spChg>
        <pc:spChg chg="mod">
          <ac:chgData name="健 翁" userId="bedff36119963aae" providerId="LiveId" clId="{CC4E882E-0360-5A43-A9DA-294031FF796D}" dt="2025-08-14T04:17:12.657" v="10374" actId="20577"/>
          <ac:spMkLst>
            <pc:docMk/>
            <pc:sldMk cId="3609583" sldId="5231"/>
            <ac:spMk id="3" creationId="{185FF307-975A-DAA7-D81D-7D991FC60006}"/>
          </ac:spMkLst>
        </pc:spChg>
        <pc:picChg chg="add mod">
          <ac:chgData name="健 翁" userId="bedff36119963aae" providerId="LiveId" clId="{CC4E882E-0360-5A43-A9DA-294031FF796D}" dt="2025-08-14T04:10:56.427" v="9859" actId="1076"/>
          <ac:picMkLst>
            <pc:docMk/>
            <pc:sldMk cId="3609583" sldId="5231"/>
            <ac:picMk id="5" creationId="{0B9E3E3F-8FB2-CA65-AF3B-2D59630F5AC2}"/>
          </ac:picMkLst>
        </pc:picChg>
      </pc:sldChg>
      <pc:sldChg chg="addSp delSp modSp add mod">
        <pc:chgData name="健 翁" userId="bedff36119963aae" providerId="LiveId" clId="{CC4E882E-0360-5A43-A9DA-294031FF796D}" dt="2025-08-14T04:19:18.018" v="10375" actId="1076"/>
        <pc:sldMkLst>
          <pc:docMk/>
          <pc:sldMk cId="3925223010" sldId="5232"/>
        </pc:sldMkLst>
        <pc:spChg chg="mod">
          <ac:chgData name="健 翁" userId="bedff36119963aae" providerId="LiveId" clId="{CC4E882E-0360-5A43-A9DA-294031FF796D}" dt="2025-08-14T04:14:08.378" v="10116" actId="14100"/>
          <ac:spMkLst>
            <pc:docMk/>
            <pc:sldMk cId="3925223010" sldId="5232"/>
            <ac:spMk id="2" creationId="{8EA5E399-D965-4174-39FD-545BF901FF06}"/>
          </ac:spMkLst>
        </pc:spChg>
        <pc:spChg chg="mod">
          <ac:chgData name="健 翁" userId="bedff36119963aae" providerId="LiveId" clId="{CC4E882E-0360-5A43-A9DA-294031FF796D}" dt="2025-08-14T04:16:51.919" v="10311" actId="20577"/>
          <ac:spMkLst>
            <pc:docMk/>
            <pc:sldMk cId="3925223010" sldId="5232"/>
            <ac:spMk id="3" creationId="{0E992B60-1BC8-5713-40CF-0D3DC8F5A0B8}"/>
          </ac:spMkLst>
        </pc:spChg>
        <pc:spChg chg="add mod">
          <ac:chgData name="健 翁" userId="bedff36119963aae" providerId="LiveId" clId="{CC4E882E-0360-5A43-A9DA-294031FF796D}" dt="2025-08-14T04:14:20.582" v="10118" actId="1076"/>
          <ac:spMkLst>
            <pc:docMk/>
            <pc:sldMk cId="3925223010" sldId="5232"/>
            <ac:spMk id="6" creationId="{4DCA4C1A-6092-8C61-34B4-0D52717AA887}"/>
          </ac:spMkLst>
        </pc:spChg>
        <pc:spChg chg="add mod">
          <ac:chgData name="健 翁" userId="bedff36119963aae" providerId="LiveId" clId="{CC4E882E-0360-5A43-A9DA-294031FF796D}" dt="2025-08-14T04:14:20.582" v="10118" actId="1076"/>
          <ac:spMkLst>
            <pc:docMk/>
            <pc:sldMk cId="3925223010" sldId="5232"/>
            <ac:spMk id="7" creationId="{421B3E5D-0364-3751-AA9F-7600F967CD8C}"/>
          </ac:spMkLst>
        </pc:spChg>
        <pc:spChg chg="add mod">
          <ac:chgData name="健 翁" userId="bedff36119963aae" providerId="LiveId" clId="{CC4E882E-0360-5A43-A9DA-294031FF796D}" dt="2025-08-14T04:14:20.582" v="10118" actId="1076"/>
          <ac:spMkLst>
            <pc:docMk/>
            <pc:sldMk cId="3925223010" sldId="5232"/>
            <ac:spMk id="8" creationId="{3E5F7AD5-C849-D0B1-0C62-DC19B8B59B16}"/>
          </ac:spMkLst>
        </pc:spChg>
        <pc:spChg chg="add mod">
          <ac:chgData name="健 翁" userId="bedff36119963aae" providerId="LiveId" clId="{CC4E882E-0360-5A43-A9DA-294031FF796D}" dt="2025-08-14T04:19:18.018" v="10375" actId="1076"/>
          <ac:spMkLst>
            <pc:docMk/>
            <pc:sldMk cId="3925223010" sldId="5232"/>
            <ac:spMk id="9" creationId="{F69F6DD1-F9BF-9DE7-59D2-10EEA07CD9AF}"/>
          </ac:spMkLst>
        </pc:spChg>
      </pc:sldChg>
      <pc:sldChg chg="add del">
        <pc:chgData name="健 翁" userId="bedff36119963aae" providerId="LiveId" clId="{CC4E882E-0360-5A43-A9DA-294031FF796D}" dt="2025-08-14T04:12:12.262" v="9989"/>
        <pc:sldMkLst>
          <pc:docMk/>
          <pc:sldMk cId="1110320525" sldId="5233"/>
        </pc:sldMkLst>
      </pc:sldChg>
      <pc:sldChg chg="modSp add del mod">
        <pc:chgData name="健 翁" userId="bedff36119963aae" providerId="LiveId" clId="{CC4E882E-0360-5A43-A9DA-294031FF796D}" dt="2025-08-14T05:48:23.942" v="10381" actId="2696"/>
        <pc:sldMkLst>
          <pc:docMk/>
          <pc:sldMk cId="4061689558" sldId="5233"/>
        </pc:sldMkLst>
      </pc:sldChg>
      <pc:sldMasterChg chg="modSldLayout">
        <pc:chgData name="健 翁" userId="bedff36119963aae" providerId="LiveId" clId="{CC4E882E-0360-5A43-A9DA-294031FF796D}" dt="2025-08-14T03:39:45.119" v="8178" actId="403"/>
        <pc:sldMasterMkLst>
          <pc:docMk/>
          <pc:sldMasterMk cId="1737808725" sldId="2147483648"/>
        </pc:sldMasterMkLst>
        <pc:sldLayoutChg chg="modSp">
          <pc:chgData name="健 翁" userId="bedff36119963aae" providerId="LiveId" clId="{CC4E882E-0360-5A43-A9DA-294031FF796D}" dt="2025-08-14T03:39:45.119" v="8178" actId="403"/>
          <pc:sldLayoutMkLst>
            <pc:docMk/>
            <pc:sldMasterMk cId="1737808725" sldId="2147483648"/>
            <pc:sldLayoutMk cId="226798156" sldId="2147483650"/>
          </pc:sldLayoutMkLst>
          <pc:spChg chg="mod">
            <ac:chgData name="健 翁" userId="bedff36119963aae" providerId="LiveId" clId="{CC4E882E-0360-5A43-A9DA-294031FF796D}" dt="2025-08-14T03:39:40.518" v="8176" actId="403"/>
            <ac:spMkLst>
              <pc:docMk/>
              <pc:sldMasterMk cId="1737808725" sldId="2147483648"/>
              <pc:sldLayoutMk cId="226798156" sldId="2147483650"/>
              <ac:spMk id="2" creationId="{BCACFBCB-2C4B-E383-657D-E0753AFB3FC4}"/>
            </ac:spMkLst>
          </pc:spChg>
          <pc:spChg chg="mod">
            <ac:chgData name="健 翁" userId="bedff36119963aae" providerId="LiveId" clId="{CC4E882E-0360-5A43-A9DA-294031FF796D}" dt="2025-08-14T03:39:45.119" v="8178" actId="403"/>
            <ac:spMkLst>
              <pc:docMk/>
              <pc:sldMasterMk cId="1737808725" sldId="2147483648"/>
              <pc:sldLayoutMk cId="226798156" sldId="2147483650"/>
              <ac:spMk id="3" creationId="{04CF8AB0-1735-CEB4-DA55-353761486371}"/>
            </ac:spMkLst>
          </pc:spChg>
        </pc:sldLayoutChg>
      </pc:sldMasterChg>
    </pc:docChg>
  </pc:docChgLst>
  <pc:docChgLst>
    <pc:chgData name="健 翁" userId="bedff36119963aae" providerId="LiveId" clId="{B988CD94-6A36-0C46-B7AD-D7691F6E276F}"/>
    <pc:docChg chg="undo custSel addSld delSld modSld sldOrd modMainMaster">
      <pc:chgData name="健 翁" userId="bedff36119963aae" providerId="LiveId" clId="{B988CD94-6A36-0C46-B7AD-D7691F6E276F}" dt="2025-08-04T07:51:23.823" v="5476" actId="20577"/>
      <pc:docMkLst>
        <pc:docMk/>
      </pc:docMkLst>
      <pc:sldChg chg="addSp modSp mod">
        <pc:chgData name="健 翁" userId="bedff36119963aae" providerId="LiveId" clId="{B988CD94-6A36-0C46-B7AD-D7691F6E276F}" dt="2025-08-04T07:51:23.823" v="5476" actId="20577"/>
        <pc:sldMkLst>
          <pc:docMk/>
          <pc:sldMk cId="2548739364" sldId="256"/>
        </pc:sldMkLst>
      </pc:sldChg>
      <pc:sldChg chg="addSp delSp modSp mod">
        <pc:chgData name="健 翁" userId="bedff36119963aae" providerId="LiveId" clId="{B988CD94-6A36-0C46-B7AD-D7691F6E276F}" dt="2025-08-04T02:40:40.497" v="641" actId="20577"/>
        <pc:sldMkLst>
          <pc:docMk/>
          <pc:sldMk cId="39619622" sldId="257"/>
        </pc:sldMkLst>
      </pc:sldChg>
      <pc:sldChg chg="addSp modSp new mod">
        <pc:chgData name="健 翁" userId="bedff36119963aae" providerId="LiveId" clId="{B988CD94-6A36-0C46-B7AD-D7691F6E276F}" dt="2025-08-04T04:38:18.734" v="1602" actId="20577"/>
        <pc:sldMkLst>
          <pc:docMk/>
          <pc:sldMk cId="1848312201" sldId="258"/>
        </pc:sldMkLst>
      </pc:sldChg>
      <pc:sldChg chg="modSp new del mod">
        <pc:chgData name="健 翁" userId="bedff36119963aae" providerId="LiveId" clId="{B988CD94-6A36-0C46-B7AD-D7691F6E276F}" dt="2025-08-03T00:53:12.395" v="310" actId="2696"/>
        <pc:sldMkLst>
          <pc:docMk/>
          <pc:sldMk cId="2636151822" sldId="259"/>
        </pc:sldMkLst>
      </pc:sldChg>
      <pc:sldChg chg="delSp modSp add mod">
        <pc:chgData name="健 翁" userId="bedff36119963aae" providerId="LiveId" clId="{B988CD94-6A36-0C46-B7AD-D7691F6E276F}" dt="2025-08-03T00:56:31.456" v="344" actId="478"/>
        <pc:sldMkLst>
          <pc:docMk/>
          <pc:sldMk cId="529651272" sldId="264"/>
        </pc:sldMkLst>
      </pc:sldChg>
      <pc:sldChg chg="delSp modSp add mod">
        <pc:chgData name="健 翁" userId="bedff36119963aae" providerId="LiveId" clId="{B988CD94-6A36-0C46-B7AD-D7691F6E276F}" dt="2025-08-04T02:32:09.206" v="413" actId="20577"/>
        <pc:sldMkLst>
          <pc:docMk/>
          <pc:sldMk cId="1136956135" sldId="265"/>
        </pc:sldMkLst>
      </pc:sldChg>
      <pc:sldChg chg="delSp modSp add mod ord">
        <pc:chgData name="健 翁" userId="bedff36119963aae" providerId="LiveId" clId="{B988CD94-6A36-0C46-B7AD-D7691F6E276F}" dt="2025-08-04T02:32:34.453" v="418" actId="20578"/>
        <pc:sldMkLst>
          <pc:docMk/>
          <pc:sldMk cId="2383272540" sldId="266"/>
        </pc:sldMkLst>
      </pc:sldChg>
      <pc:sldChg chg="delSp add">
        <pc:chgData name="健 翁" userId="bedff36119963aae" providerId="LiveId" clId="{B988CD94-6A36-0C46-B7AD-D7691F6E276F}" dt="2025-08-03T01:00:12.155" v="358"/>
        <pc:sldMkLst>
          <pc:docMk/>
          <pc:sldMk cId="2058716841" sldId="267"/>
        </pc:sldMkLst>
      </pc:sldChg>
      <pc:sldChg chg="delSp modSp add mod">
        <pc:chgData name="健 翁" userId="bedff36119963aae" providerId="LiveId" clId="{B988CD94-6A36-0C46-B7AD-D7691F6E276F}" dt="2025-08-04T02:41:33.608" v="653" actId="478"/>
        <pc:sldMkLst>
          <pc:docMk/>
          <pc:sldMk cId="2840851764" sldId="268"/>
        </pc:sldMkLst>
      </pc:sldChg>
      <pc:sldChg chg="delSp add mod">
        <pc:chgData name="健 翁" userId="bedff36119963aae" providerId="LiveId" clId="{B988CD94-6A36-0C46-B7AD-D7691F6E276F}" dt="2025-08-04T02:41:13.486" v="646" actId="478"/>
        <pc:sldMkLst>
          <pc:docMk/>
          <pc:sldMk cId="3003769764" sldId="269"/>
        </pc:sldMkLst>
      </pc:sldChg>
      <pc:sldChg chg="delSp modSp add mod ord">
        <pc:chgData name="健 翁" userId="bedff36119963aae" providerId="LiveId" clId="{B988CD94-6A36-0C46-B7AD-D7691F6E276F}" dt="2025-08-04T02:32:34.453" v="418" actId="20578"/>
        <pc:sldMkLst>
          <pc:docMk/>
          <pc:sldMk cId="1446956432" sldId="270"/>
        </pc:sldMkLst>
      </pc:sldChg>
      <pc:sldChg chg="delSp add ord">
        <pc:chgData name="健 翁" userId="bedff36119963aae" providerId="LiveId" clId="{B988CD94-6A36-0C46-B7AD-D7691F6E276F}" dt="2025-08-04T02:32:34.453" v="418" actId="20578"/>
        <pc:sldMkLst>
          <pc:docMk/>
          <pc:sldMk cId="1410791842" sldId="271"/>
        </pc:sldMkLst>
      </pc:sldChg>
      <pc:sldChg chg="delSp add ord">
        <pc:chgData name="健 翁" userId="bedff36119963aae" providerId="LiveId" clId="{B988CD94-6A36-0C46-B7AD-D7691F6E276F}" dt="2025-08-04T02:32:34.453" v="418" actId="20578"/>
        <pc:sldMkLst>
          <pc:docMk/>
          <pc:sldMk cId="1407638139" sldId="272"/>
        </pc:sldMkLst>
      </pc:sldChg>
      <pc:sldChg chg="delSp modSp add ord">
        <pc:chgData name="健 翁" userId="bedff36119963aae" providerId="LiveId" clId="{B988CD94-6A36-0C46-B7AD-D7691F6E276F}" dt="2025-08-04T02:32:34.453" v="418" actId="20578"/>
        <pc:sldMkLst>
          <pc:docMk/>
          <pc:sldMk cId="3520861295" sldId="273"/>
        </pc:sldMkLst>
      </pc:sldChg>
      <pc:sldChg chg="delSp add mod">
        <pc:chgData name="健 翁" userId="bedff36119963aae" providerId="LiveId" clId="{B988CD94-6A36-0C46-B7AD-D7691F6E276F}" dt="2025-08-04T02:41:30.743" v="652" actId="478"/>
        <pc:sldMkLst>
          <pc:docMk/>
          <pc:sldMk cId="901369015" sldId="274"/>
        </pc:sldMkLst>
      </pc:sldChg>
      <pc:sldChg chg="delSp add mod">
        <pc:chgData name="健 翁" userId="bedff36119963aae" providerId="LiveId" clId="{B988CD94-6A36-0C46-B7AD-D7691F6E276F}" dt="2025-08-04T02:41:18.409" v="648" actId="478"/>
        <pc:sldMkLst>
          <pc:docMk/>
          <pc:sldMk cId="2423072054" sldId="275"/>
        </pc:sldMkLst>
      </pc:sldChg>
      <pc:sldChg chg="delSp modSp add mod modAnim">
        <pc:chgData name="健 翁" userId="bedff36119963aae" providerId="LiveId" clId="{B988CD94-6A36-0C46-B7AD-D7691F6E276F}" dt="2025-08-04T05:07:12.025" v="2511" actId="20577"/>
        <pc:sldMkLst>
          <pc:docMk/>
          <pc:sldMk cId="3787905203" sldId="276"/>
        </pc:sldMkLst>
      </pc:sldChg>
      <pc:sldChg chg="delSp add mod">
        <pc:chgData name="健 翁" userId="bedff36119963aae" providerId="LiveId" clId="{B988CD94-6A36-0C46-B7AD-D7691F6E276F}" dt="2025-08-04T02:41:08.865" v="645" actId="478"/>
        <pc:sldMkLst>
          <pc:docMk/>
          <pc:sldMk cId="985243841" sldId="278"/>
        </pc:sldMkLst>
      </pc:sldChg>
      <pc:sldChg chg="delSp add mod">
        <pc:chgData name="健 翁" userId="bedff36119963aae" providerId="LiveId" clId="{B988CD94-6A36-0C46-B7AD-D7691F6E276F}" dt="2025-08-04T02:41:01.699" v="642" actId="478"/>
        <pc:sldMkLst>
          <pc:docMk/>
          <pc:sldMk cId="1508513941" sldId="279"/>
        </pc:sldMkLst>
      </pc:sldChg>
      <pc:sldChg chg="delSp add ord">
        <pc:chgData name="健 翁" userId="bedff36119963aae" providerId="LiveId" clId="{B988CD94-6A36-0C46-B7AD-D7691F6E276F}" dt="2025-08-04T02:32:34.453" v="418" actId="20578"/>
        <pc:sldMkLst>
          <pc:docMk/>
          <pc:sldMk cId="4251472805" sldId="280"/>
        </pc:sldMkLst>
      </pc:sldChg>
      <pc:sldChg chg="delSp add ord">
        <pc:chgData name="健 翁" userId="bedff36119963aae" providerId="LiveId" clId="{B988CD94-6A36-0C46-B7AD-D7691F6E276F}" dt="2025-08-04T02:35:14.603" v="473" actId="20578"/>
        <pc:sldMkLst>
          <pc:docMk/>
          <pc:sldMk cId="664028524" sldId="281"/>
        </pc:sldMkLst>
      </pc:sldChg>
      <pc:sldChg chg="delSp add mod">
        <pc:chgData name="健 翁" userId="bedff36119963aae" providerId="LiveId" clId="{B988CD94-6A36-0C46-B7AD-D7691F6E276F}" dt="2025-08-04T02:41:23.244" v="649" actId="478"/>
        <pc:sldMkLst>
          <pc:docMk/>
          <pc:sldMk cId="24751905" sldId="282"/>
        </pc:sldMkLst>
      </pc:sldChg>
      <pc:sldChg chg="delSp modSp add mod ord">
        <pc:chgData name="健 翁" userId="bedff36119963aae" providerId="LiveId" clId="{B988CD94-6A36-0C46-B7AD-D7691F6E276F}" dt="2025-08-04T02:34:31.205" v="471" actId="20577"/>
        <pc:sldMkLst>
          <pc:docMk/>
          <pc:sldMk cId="962886785" sldId="284"/>
        </pc:sldMkLst>
      </pc:sldChg>
      <pc:sldChg chg="new del">
        <pc:chgData name="健 翁" userId="bedff36119963aae" providerId="LiveId" clId="{B988CD94-6A36-0C46-B7AD-D7691F6E276F}" dt="2025-08-03T00:58:49.893" v="357" actId="2696"/>
        <pc:sldMkLst>
          <pc:docMk/>
          <pc:sldMk cId="3534078777" sldId="285"/>
        </pc:sldMkLst>
      </pc:sldChg>
      <pc:sldChg chg="delSp add mod">
        <pc:chgData name="健 翁" userId="bedff36119963aae" providerId="LiveId" clId="{B988CD94-6A36-0C46-B7AD-D7691F6E276F}" dt="2025-08-04T02:41:37.321" v="654" actId="478"/>
        <pc:sldMkLst>
          <pc:docMk/>
          <pc:sldMk cId="4242384790" sldId="285"/>
        </pc:sldMkLst>
      </pc:sldChg>
      <pc:sldChg chg="modSp add mod">
        <pc:chgData name="健 翁" userId="bedff36119963aae" providerId="LiveId" clId="{B988CD94-6A36-0C46-B7AD-D7691F6E276F}" dt="2025-08-04T05:06:45.652" v="2510" actId="20577"/>
        <pc:sldMkLst>
          <pc:docMk/>
          <pc:sldMk cId="2983435651" sldId="286"/>
        </pc:sldMkLst>
      </pc:sldChg>
      <pc:sldChg chg="modSp add mod ord">
        <pc:chgData name="健 翁" userId="bedff36119963aae" providerId="LiveId" clId="{B988CD94-6A36-0C46-B7AD-D7691F6E276F}" dt="2025-08-04T05:50:20.260" v="4009" actId="20578"/>
        <pc:sldMkLst>
          <pc:docMk/>
          <pc:sldMk cId="818084614" sldId="338"/>
        </pc:sldMkLst>
      </pc:sldChg>
      <pc:sldChg chg="delSp add mod">
        <pc:chgData name="健 翁" userId="bedff36119963aae" providerId="LiveId" clId="{B988CD94-6A36-0C46-B7AD-D7691F6E276F}" dt="2025-08-04T02:41:16.306" v="647" actId="478"/>
        <pc:sldMkLst>
          <pc:docMk/>
          <pc:sldMk cId="4187049504" sldId="399"/>
        </pc:sldMkLst>
      </pc:sldChg>
      <pc:sldChg chg="delSp modSp add mod">
        <pc:chgData name="健 翁" userId="bedff36119963aae" providerId="LiveId" clId="{B988CD94-6A36-0C46-B7AD-D7691F6E276F}" dt="2025-08-04T02:41:05.406" v="644" actId="478"/>
        <pc:sldMkLst>
          <pc:docMk/>
          <pc:sldMk cId="1234008100" sldId="400"/>
        </pc:sldMkLst>
      </pc:sldChg>
      <pc:sldChg chg="add">
        <pc:chgData name="健 翁" userId="bedff36119963aae" providerId="LiveId" clId="{B988CD94-6A36-0C46-B7AD-D7691F6E276F}" dt="2025-08-04T02:42:21.948" v="655"/>
        <pc:sldMkLst>
          <pc:docMk/>
          <pc:sldMk cId="3543951974" sldId="401"/>
        </pc:sldMkLst>
      </pc:sldChg>
      <pc:sldChg chg="modSp add mod">
        <pc:chgData name="健 翁" userId="bedff36119963aae" providerId="LiveId" clId="{B988CD94-6A36-0C46-B7AD-D7691F6E276F}" dt="2025-08-04T02:42:35.470" v="656" actId="14100"/>
        <pc:sldMkLst>
          <pc:docMk/>
          <pc:sldMk cId="1666367455" sldId="451"/>
        </pc:sldMkLst>
      </pc:sldChg>
      <pc:sldChg chg="modSp new del mod">
        <pc:chgData name="健 翁" userId="bedff36119963aae" providerId="LiveId" clId="{B988CD94-6A36-0C46-B7AD-D7691F6E276F}" dt="2025-08-04T03:31:29.976" v="716" actId="2696"/>
        <pc:sldMkLst>
          <pc:docMk/>
          <pc:sldMk cId="1797935910" sldId="452"/>
        </pc:sldMkLst>
      </pc:sldChg>
      <pc:sldChg chg="addSp delSp modSp new mod">
        <pc:chgData name="健 翁" userId="bedff36119963aae" providerId="LiveId" clId="{B988CD94-6A36-0C46-B7AD-D7691F6E276F}" dt="2025-08-04T03:47:19.823" v="812" actId="20577"/>
        <pc:sldMkLst>
          <pc:docMk/>
          <pc:sldMk cId="2653077803" sldId="452"/>
        </pc:sldMkLst>
      </pc:sldChg>
      <pc:sldChg chg="addSp modSp new mod ord">
        <pc:chgData name="健 翁" userId="bedff36119963aae" providerId="LiveId" clId="{B988CD94-6A36-0C46-B7AD-D7691F6E276F}" dt="2025-08-04T05:42:23.268" v="3762" actId="20578"/>
        <pc:sldMkLst>
          <pc:docMk/>
          <pc:sldMk cId="3876501101" sldId="453"/>
        </pc:sldMkLst>
      </pc:sldChg>
      <pc:sldChg chg="modSp new mod">
        <pc:chgData name="健 翁" userId="bedff36119963aae" providerId="LiveId" clId="{B988CD94-6A36-0C46-B7AD-D7691F6E276F}" dt="2025-08-04T03:56:55.195" v="1356" actId="20577"/>
        <pc:sldMkLst>
          <pc:docMk/>
          <pc:sldMk cId="3582185647" sldId="454"/>
        </pc:sldMkLst>
      </pc:sldChg>
      <pc:sldChg chg="modSp new mod">
        <pc:chgData name="健 翁" userId="bedff36119963aae" providerId="LiveId" clId="{B988CD94-6A36-0C46-B7AD-D7691F6E276F}" dt="2025-08-04T05:51:12.060" v="4091" actId="20577"/>
        <pc:sldMkLst>
          <pc:docMk/>
          <pc:sldMk cId="1761221459" sldId="455"/>
        </pc:sldMkLst>
      </pc:sldChg>
      <pc:sldChg chg="addSp modSp new mod">
        <pc:chgData name="健 翁" userId="bedff36119963aae" providerId="LiveId" clId="{B988CD94-6A36-0C46-B7AD-D7691F6E276F}" dt="2025-08-04T04:43:27.335" v="1732" actId="1036"/>
        <pc:sldMkLst>
          <pc:docMk/>
          <pc:sldMk cId="4243396593" sldId="456"/>
        </pc:sldMkLst>
      </pc:sldChg>
      <pc:sldChg chg="addSp modSp new mod">
        <pc:chgData name="健 翁" userId="bedff36119963aae" providerId="LiveId" clId="{B988CD94-6A36-0C46-B7AD-D7691F6E276F}" dt="2025-08-04T04:45:04.953" v="1873" actId="1076"/>
        <pc:sldMkLst>
          <pc:docMk/>
          <pc:sldMk cId="3412293748" sldId="457"/>
        </pc:sldMkLst>
      </pc:sldChg>
      <pc:sldChg chg="addSp delSp modSp add mod modAnim">
        <pc:chgData name="健 翁" userId="bedff36119963aae" providerId="LiveId" clId="{B988CD94-6A36-0C46-B7AD-D7691F6E276F}" dt="2025-08-04T04:47:16.451" v="1946" actId="14100"/>
        <pc:sldMkLst>
          <pc:docMk/>
          <pc:sldMk cId="2346065916" sldId="458"/>
        </pc:sldMkLst>
      </pc:sldChg>
      <pc:sldChg chg="addSp delSp modSp add mod modAnim">
        <pc:chgData name="健 翁" userId="bedff36119963aae" providerId="LiveId" clId="{B988CD94-6A36-0C46-B7AD-D7691F6E276F}" dt="2025-08-04T05:03:53.844" v="2456" actId="692"/>
        <pc:sldMkLst>
          <pc:docMk/>
          <pc:sldMk cId="2113921390" sldId="459"/>
        </pc:sldMkLst>
      </pc:sldChg>
      <pc:sldChg chg="addSp delSp modSp add mod">
        <pc:chgData name="健 翁" userId="bedff36119963aae" providerId="LiveId" clId="{B988CD94-6A36-0C46-B7AD-D7691F6E276F}" dt="2025-08-04T05:03:43.936" v="2454" actId="1076"/>
        <pc:sldMkLst>
          <pc:docMk/>
          <pc:sldMk cId="2987208636" sldId="460"/>
        </pc:sldMkLst>
      </pc:sldChg>
      <pc:sldChg chg="add modAnim">
        <pc:chgData name="健 翁" userId="bedff36119963aae" providerId="LiveId" clId="{B988CD94-6A36-0C46-B7AD-D7691F6E276F}" dt="2025-08-04T05:07:29.904" v="2512"/>
        <pc:sldMkLst>
          <pc:docMk/>
          <pc:sldMk cId="3735277948" sldId="461"/>
        </pc:sldMkLst>
      </pc:sldChg>
      <pc:sldChg chg="addSp delSp modSp new mod modAnim">
        <pc:chgData name="健 翁" userId="bedff36119963aae" providerId="LiveId" clId="{B988CD94-6A36-0C46-B7AD-D7691F6E276F}" dt="2025-08-04T05:10:53.063" v="2591" actId="1076"/>
        <pc:sldMkLst>
          <pc:docMk/>
          <pc:sldMk cId="1553765207" sldId="462"/>
        </pc:sldMkLst>
      </pc:sldChg>
      <pc:sldChg chg="addSp delSp modSp new mod ord">
        <pc:chgData name="健 翁" userId="bedff36119963aae" providerId="LiveId" clId="{B988CD94-6A36-0C46-B7AD-D7691F6E276F}" dt="2025-08-04T05:43:11.126" v="3770" actId="207"/>
        <pc:sldMkLst>
          <pc:docMk/>
          <pc:sldMk cId="2421151906" sldId="463"/>
        </pc:sldMkLst>
      </pc:sldChg>
      <pc:sldChg chg="addSp modSp add mod modAnim">
        <pc:chgData name="健 翁" userId="bedff36119963aae" providerId="LiveId" clId="{B988CD94-6A36-0C46-B7AD-D7691F6E276F}" dt="2025-08-04T05:43:24.715" v="3772" actId="207"/>
        <pc:sldMkLst>
          <pc:docMk/>
          <pc:sldMk cId="2837117164" sldId="464"/>
        </pc:sldMkLst>
      </pc:sldChg>
      <pc:sldChg chg="addSp modSp add mod">
        <pc:chgData name="健 翁" userId="bedff36119963aae" providerId="LiveId" clId="{B988CD94-6A36-0C46-B7AD-D7691F6E276F}" dt="2025-08-04T05:56:13.947" v="4096" actId="14100"/>
        <pc:sldMkLst>
          <pc:docMk/>
          <pc:sldMk cId="11088245" sldId="465"/>
        </pc:sldMkLst>
      </pc:sldChg>
      <pc:sldChg chg="addSp delSp modSp add mod">
        <pc:chgData name="健 翁" userId="bedff36119963aae" providerId="LiveId" clId="{B988CD94-6A36-0C46-B7AD-D7691F6E276F}" dt="2025-08-04T05:42:03.360" v="3761" actId="1036"/>
        <pc:sldMkLst>
          <pc:docMk/>
          <pc:sldMk cId="3164274366" sldId="466"/>
        </pc:sldMkLst>
      </pc:sldChg>
      <pc:sldChg chg="addSp modSp add mod">
        <pc:chgData name="健 翁" userId="bedff36119963aae" providerId="LiveId" clId="{B988CD94-6A36-0C46-B7AD-D7691F6E276F}" dt="2025-08-04T05:36:12.012" v="3531" actId="692"/>
        <pc:sldMkLst>
          <pc:docMk/>
          <pc:sldMk cId="512119681" sldId="467"/>
        </pc:sldMkLst>
      </pc:sldChg>
      <pc:sldChg chg="addSp modSp new mod">
        <pc:chgData name="健 翁" userId="bedff36119963aae" providerId="LiveId" clId="{B988CD94-6A36-0C46-B7AD-D7691F6E276F}" dt="2025-08-04T05:43:57.894" v="3812" actId="20577"/>
        <pc:sldMkLst>
          <pc:docMk/>
          <pc:sldMk cId="166049381" sldId="468"/>
        </pc:sldMkLst>
      </pc:sldChg>
      <pc:sldChg chg="delSp modSp add mod">
        <pc:chgData name="健 翁" userId="bedff36119963aae" providerId="LiveId" clId="{B988CD94-6A36-0C46-B7AD-D7691F6E276F}" dt="2025-08-04T05:44:29.345" v="3882" actId="20577"/>
        <pc:sldMkLst>
          <pc:docMk/>
          <pc:sldMk cId="2227964519" sldId="469"/>
        </pc:sldMkLst>
      </pc:sldChg>
      <pc:sldChg chg="add">
        <pc:chgData name="健 翁" userId="bedff36119963aae" providerId="LiveId" clId="{B988CD94-6A36-0C46-B7AD-D7691F6E276F}" dt="2025-08-04T05:50:15.319" v="4008"/>
        <pc:sldMkLst>
          <pc:docMk/>
          <pc:sldMk cId="2665282754" sldId="470"/>
        </pc:sldMkLst>
      </pc:sldChg>
      <pc:sldChg chg="addSp delSp modSp new mod">
        <pc:chgData name="健 翁" userId="bedff36119963aae" providerId="LiveId" clId="{B988CD94-6A36-0C46-B7AD-D7691F6E276F}" dt="2025-08-04T07:33:22.235" v="4827" actId="1076"/>
        <pc:sldMkLst>
          <pc:docMk/>
          <pc:sldMk cId="955901285" sldId="471"/>
        </pc:sldMkLst>
      </pc:sldChg>
      <pc:sldChg chg="modSp add mod">
        <pc:chgData name="健 翁" userId="bedff36119963aae" providerId="LiveId" clId="{B988CD94-6A36-0C46-B7AD-D7691F6E276F}" dt="2025-08-04T07:35:07.406" v="5080" actId="20577"/>
        <pc:sldMkLst>
          <pc:docMk/>
          <pc:sldMk cId="1931530313" sldId="472"/>
        </pc:sldMkLst>
      </pc:sldChg>
      <pc:sldChg chg="delSp modSp add mod">
        <pc:chgData name="健 翁" userId="bedff36119963aae" providerId="LiveId" clId="{B988CD94-6A36-0C46-B7AD-D7691F6E276F}" dt="2025-08-04T07:38:37.724" v="5471" actId="1076"/>
        <pc:sldMkLst>
          <pc:docMk/>
          <pc:sldMk cId="1363804738" sldId="473"/>
        </pc:sldMkLst>
      </pc:sldChg>
      <pc:sldChg chg="modSp add mod">
        <pc:chgData name="健 翁" userId="bedff36119963aae" providerId="LiveId" clId="{B988CD94-6A36-0C46-B7AD-D7691F6E276F}" dt="2025-08-04T07:49:14.509" v="5475" actId="113"/>
        <pc:sldMkLst>
          <pc:docMk/>
          <pc:sldMk cId="1042054828" sldId="474"/>
        </pc:sldMkLst>
      </pc:sldChg>
      <pc:sldMasterChg chg="modSp mod modSldLayout">
        <pc:chgData name="健 翁" userId="bedff36119963aae" providerId="LiveId" clId="{B988CD94-6A36-0C46-B7AD-D7691F6E276F}" dt="2025-08-03T00:58:33.050" v="355" actId="207"/>
        <pc:sldMasterMkLst>
          <pc:docMk/>
          <pc:sldMasterMk cId="1737808725" sldId="2147483648"/>
        </pc:sldMasterMkLst>
        <pc:sldLayoutChg chg="modSp mod">
          <pc:chgData name="健 翁" userId="bedff36119963aae" providerId="LiveId" clId="{B988CD94-6A36-0C46-B7AD-D7691F6E276F}" dt="2025-08-03T00:57:52.014" v="352" actId="207"/>
          <pc:sldLayoutMkLst>
            <pc:docMk/>
            <pc:sldMasterMk cId="1737808725" sldId="2147483648"/>
            <pc:sldLayoutMk cId="1496346861" sldId="2147483649"/>
          </pc:sldLayoutMkLst>
        </pc:sldLayoutChg>
        <pc:sldLayoutChg chg="modSp mod">
          <pc:chgData name="健 翁" userId="bedff36119963aae" providerId="LiveId" clId="{B988CD94-6A36-0C46-B7AD-D7691F6E276F}" dt="2025-08-03T00:57:02.108" v="349" actId="207"/>
          <pc:sldLayoutMkLst>
            <pc:docMk/>
            <pc:sldMasterMk cId="1737808725" sldId="2147483648"/>
            <pc:sldLayoutMk cId="226798156" sldId="2147483650"/>
          </pc:sldLayoutMkLst>
        </pc:sldLayoutChg>
      </pc:sldMasterChg>
    </pc:docChg>
  </pc:docChgLst>
  <pc:docChgLst>
    <pc:chgData name="健 翁" userId="bedff36119963aae" providerId="LiveId" clId="{08B412B3-6950-B047-A601-127BCB29394A}"/>
    <pc:docChg chg="undo custSel addSld delSld modSld sldOrd">
      <pc:chgData name="健 翁" userId="bedff36119963aae" providerId="LiveId" clId="{08B412B3-6950-B047-A601-127BCB29394A}" dt="2025-08-07T06:50:02.420" v="10821" actId="20577"/>
      <pc:docMkLst>
        <pc:docMk/>
      </pc:docMkLst>
      <pc:sldChg chg="modSp mod">
        <pc:chgData name="健 翁" userId="bedff36119963aae" providerId="LiveId" clId="{08B412B3-6950-B047-A601-127BCB29394A}" dt="2025-08-07T06:02:37.931" v="10815" actId="20577"/>
        <pc:sldMkLst>
          <pc:docMk/>
          <pc:sldMk cId="2548739364" sldId="256"/>
        </pc:sldMkLst>
      </pc:sldChg>
      <pc:sldChg chg="addSp delSp modSp mod">
        <pc:chgData name="健 翁" userId="bedff36119963aae" providerId="LiveId" clId="{08B412B3-6950-B047-A601-127BCB29394A}" dt="2025-08-04T08:47:50.218" v="4"/>
        <pc:sldMkLst>
          <pc:docMk/>
          <pc:sldMk cId="39619622" sldId="257"/>
        </pc:sldMkLst>
      </pc:sldChg>
      <pc:sldChg chg="delSp modSp add mod">
        <pc:chgData name="健 翁" userId="bedff36119963aae" providerId="LiveId" clId="{08B412B3-6950-B047-A601-127BCB29394A}" dt="2025-08-06T03:52:37.598" v="5710" actId="1076"/>
        <pc:sldMkLst>
          <pc:docMk/>
          <pc:sldMk cId="1931530313" sldId="472"/>
        </pc:sldMkLst>
      </pc:sldChg>
      <pc:sldChg chg="add">
        <pc:chgData name="健 翁" userId="bedff36119963aae" providerId="LiveId" clId="{08B412B3-6950-B047-A601-127BCB29394A}" dt="2025-08-04T08:48:32.750" v="7"/>
        <pc:sldMkLst>
          <pc:docMk/>
          <pc:sldMk cId="2265480471" sldId="5085"/>
        </pc:sldMkLst>
      </pc:sldChg>
      <pc:sldChg chg="add">
        <pc:chgData name="健 翁" userId="bedff36119963aae" providerId="LiveId" clId="{08B412B3-6950-B047-A601-127BCB29394A}" dt="2025-08-05T14:21:53.300" v="4175"/>
        <pc:sldMkLst>
          <pc:docMk/>
          <pc:sldMk cId="1518614724" sldId="5089"/>
        </pc:sldMkLst>
      </pc:sldChg>
      <pc:sldChg chg="addSp modSp add modAnim">
        <pc:chgData name="健 翁" userId="bedff36119963aae" providerId="LiveId" clId="{08B412B3-6950-B047-A601-127BCB29394A}" dt="2025-08-06T03:27:23.155" v="5104"/>
        <pc:sldMkLst>
          <pc:docMk/>
          <pc:sldMk cId="562610852" sldId="5125"/>
        </pc:sldMkLst>
      </pc:sldChg>
      <pc:sldChg chg="add mod modShow">
        <pc:chgData name="健 翁" userId="bedff36119963aae" providerId="LiveId" clId="{08B412B3-6950-B047-A601-127BCB29394A}" dt="2025-08-05T14:22:07.497" v="4176" actId="729"/>
        <pc:sldMkLst>
          <pc:docMk/>
          <pc:sldMk cId="2212940397" sldId="5128"/>
        </pc:sldMkLst>
      </pc:sldChg>
      <pc:sldChg chg="modSp add mod">
        <pc:chgData name="健 翁" userId="bedff36119963aae" providerId="LiveId" clId="{08B412B3-6950-B047-A601-127BCB29394A}" dt="2025-08-06T11:27:01.740" v="10552" actId="27636"/>
        <pc:sldMkLst>
          <pc:docMk/>
          <pc:sldMk cId="870711554" sldId="5134"/>
        </pc:sldMkLst>
      </pc:sldChg>
      <pc:sldChg chg="modSp add mod">
        <pc:chgData name="健 翁" userId="bedff36119963aae" providerId="LiveId" clId="{08B412B3-6950-B047-A601-127BCB29394A}" dt="2025-08-06T11:27:29.969" v="10557" actId="27636"/>
        <pc:sldMkLst>
          <pc:docMk/>
          <pc:sldMk cId="4052375422" sldId="5135"/>
        </pc:sldMkLst>
      </pc:sldChg>
      <pc:sldChg chg="add mod modShow">
        <pc:chgData name="健 翁" userId="bedff36119963aae" providerId="LiveId" clId="{08B412B3-6950-B047-A601-127BCB29394A}" dt="2025-08-06T11:27:36.008" v="10558" actId="729"/>
        <pc:sldMkLst>
          <pc:docMk/>
          <pc:sldMk cId="459581737" sldId="5136"/>
        </pc:sldMkLst>
      </pc:sldChg>
      <pc:sldChg chg="modSp add mod">
        <pc:chgData name="健 翁" userId="bedff36119963aae" providerId="LiveId" clId="{08B412B3-6950-B047-A601-127BCB29394A}" dt="2025-08-06T11:27:10.531" v="10555" actId="27636"/>
        <pc:sldMkLst>
          <pc:docMk/>
          <pc:sldMk cId="1614710843" sldId="5142"/>
        </pc:sldMkLst>
      </pc:sldChg>
      <pc:sldChg chg="modSp add mod">
        <pc:chgData name="健 翁" userId="bedff36119963aae" providerId="LiveId" clId="{08B412B3-6950-B047-A601-127BCB29394A}" dt="2025-08-04T08:48:25.486" v="6" actId="27636"/>
        <pc:sldMkLst>
          <pc:docMk/>
          <pc:sldMk cId="3102996273" sldId="5149"/>
        </pc:sldMkLst>
      </pc:sldChg>
      <pc:sldChg chg="addSp modSp add mod">
        <pc:chgData name="健 翁" userId="bedff36119963aae" providerId="LiveId" clId="{08B412B3-6950-B047-A601-127BCB29394A}" dt="2025-08-04T10:31:40.735" v="975" actId="20577"/>
        <pc:sldMkLst>
          <pc:docMk/>
          <pc:sldMk cId="3899868927" sldId="5151"/>
        </pc:sldMkLst>
      </pc:sldChg>
      <pc:sldChg chg="addSp delSp modSp new mod">
        <pc:chgData name="健 翁" userId="bedff36119963aae" providerId="LiveId" clId="{08B412B3-6950-B047-A601-127BCB29394A}" dt="2025-08-04T10:13:00.914" v="805"/>
        <pc:sldMkLst>
          <pc:docMk/>
          <pc:sldMk cId="68839045" sldId="5152"/>
        </pc:sldMkLst>
      </pc:sldChg>
      <pc:sldChg chg="addSp delSp modSp new mod">
        <pc:chgData name="健 翁" userId="bedff36119963aae" providerId="LiveId" clId="{08B412B3-6950-B047-A601-127BCB29394A}" dt="2025-08-05T14:01:25.084" v="4170" actId="1076"/>
        <pc:sldMkLst>
          <pc:docMk/>
          <pc:sldMk cId="3977112199" sldId="5153"/>
        </pc:sldMkLst>
      </pc:sldChg>
      <pc:sldChg chg="add del">
        <pc:chgData name="健 翁" userId="bedff36119963aae" providerId="LiveId" clId="{08B412B3-6950-B047-A601-127BCB29394A}" dt="2025-08-04T10:10:46.704" v="494" actId="2696"/>
        <pc:sldMkLst>
          <pc:docMk/>
          <pc:sldMk cId="4235564307" sldId="5153"/>
        </pc:sldMkLst>
      </pc:sldChg>
      <pc:sldChg chg="addSp delSp modSp new mod">
        <pc:chgData name="健 翁" userId="bedff36119963aae" providerId="LiveId" clId="{08B412B3-6950-B047-A601-127BCB29394A}" dt="2025-08-04T10:22:26.982" v="884" actId="1076"/>
        <pc:sldMkLst>
          <pc:docMk/>
          <pc:sldMk cId="74970302" sldId="5154"/>
        </pc:sldMkLst>
      </pc:sldChg>
      <pc:sldChg chg="addSp delSp modSp new mod">
        <pc:chgData name="健 翁" userId="bedff36119963aae" providerId="LiveId" clId="{08B412B3-6950-B047-A601-127BCB29394A}" dt="2025-08-04T10:23:04.615" v="897" actId="1038"/>
        <pc:sldMkLst>
          <pc:docMk/>
          <pc:sldMk cId="2038790528" sldId="5155"/>
        </pc:sldMkLst>
      </pc:sldChg>
      <pc:sldChg chg="addSp delSp modSp new mod">
        <pc:chgData name="健 翁" userId="bedff36119963aae" providerId="LiveId" clId="{08B412B3-6950-B047-A601-127BCB29394A}" dt="2025-08-04T10:33:30.910" v="980" actId="208"/>
        <pc:sldMkLst>
          <pc:docMk/>
          <pc:sldMk cId="1421952188" sldId="5156"/>
        </pc:sldMkLst>
      </pc:sldChg>
      <pc:sldChg chg="addSp modSp new mod">
        <pc:chgData name="健 翁" userId="bedff36119963aae" providerId="LiveId" clId="{08B412B3-6950-B047-A601-127BCB29394A}" dt="2025-08-05T02:58:30.803" v="3160" actId="14100"/>
        <pc:sldMkLst>
          <pc:docMk/>
          <pc:sldMk cId="367139676" sldId="5157"/>
        </pc:sldMkLst>
      </pc:sldChg>
      <pc:sldChg chg="addSp modSp new mod">
        <pc:chgData name="健 翁" userId="bedff36119963aae" providerId="LiveId" clId="{08B412B3-6950-B047-A601-127BCB29394A}" dt="2025-08-04T10:42:18.060" v="1595" actId="1035"/>
        <pc:sldMkLst>
          <pc:docMk/>
          <pc:sldMk cId="1474620563" sldId="5158"/>
        </pc:sldMkLst>
      </pc:sldChg>
      <pc:sldChg chg="addSp delSp modSp add mod">
        <pc:chgData name="健 翁" userId="bedff36119963aae" providerId="LiveId" clId="{08B412B3-6950-B047-A601-127BCB29394A}" dt="2025-08-04T10:41:44.137" v="1584" actId="1076"/>
        <pc:sldMkLst>
          <pc:docMk/>
          <pc:sldMk cId="2312525663" sldId="5159"/>
        </pc:sldMkLst>
      </pc:sldChg>
      <pc:sldChg chg="new del">
        <pc:chgData name="健 翁" userId="bedff36119963aae" providerId="LiveId" clId="{08B412B3-6950-B047-A601-127BCB29394A}" dt="2025-08-04T10:43:11.383" v="1597" actId="2696"/>
        <pc:sldMkLst>
          <pc:docMk/>
          <pc:sldMk cId="1333091696" sldId="5160"/>
        </pc:sldMkLst>
      </pc:sldChg>
      <pc:sldChg chg="delSp modSp add mod">
        <pc:chgData name="健 翁" userId="bedff36119963aae" providerId="LiveId" clId="{08B412B3-6950-B047-A601-127BCB29394A}" dt="2025-08-06T03:10:27.130" v="4704" actId="14100"/>
        <pc:sldMkLst>
          <pc:docMk/>
          <pc:sldMk cId="3784550203" sldId="5160"/>
        </pc:sldMkLst>
      </pc:sldChg>
      <pc:sldChg chg="addSp delSp modSp new mod ord delAnim modAnim">
        <pc:chgData name="健 翁" userId="bedff36119963aae" providerId="LiveId" clId="{08B412B3-6950-B047-A601-127BCB29394A}" dt="2025-08-06T05:01:48.516" v="7029" actId="478"/>
        <pc:sldMkLst>
          <pc:docMk/>
          <pc:sldMk cId="4237572465" sldId="5161"/>
        </pc:sldMkLst>
      </pc:sldChg>
      <pc:sldChg chg="addSp modSp new mod ord">
        <pc:chgData name="健 翁" userId="bedff36119963aae" providerId="LiveId" clId="{08B412B3-6950-B047-A601-127BCB29394A}" dt="2025-08-06T05:02:48.242" v="7091" actId="20577"/>
        <pc:sldMkLst>
          <pc:docMk/>
          <pc:sldMk cId="2511327023" sldId="5162"/>
        </pc:sldMkLst>
      </pc:sldChg>
      <pc:sldChg chg="addSp modSp new mod">
        <pc:chgData name="健 翁" userId="bedff36119963aae" providerId="LiveId" clId="{08B412B3-6950-B047-A601-127BCB29394A}" dt="2025-08-05T03:08:16.524" v="3507" actId="14100"/>
        <pc:sldMkLst>
          <pc:docMk/>
          <pc:sldMk cId="3031663747" sldId="5163"/>
        </pc:sldMkLst>
      </pc:sldChg>
      <pc:sldChg chg="addSp delSp modSp add del mod">
        <pc:chgData name="健 翁" userId="bedff36119963aae" providerId="LiveId" clId="{08B412B3-6950-B047-A601-127BCB29394A}" dt="2025-08-05T03:39:32.090" v="3554" actId="2696"/>
        <pc:sldMkLst>
          <pc:docMk/>
          <pc:sldMk cId="1197509891" sldId="5164"/>
        </pc:sldMkLst>
      </pc:sldChg>
      <pc:sldChg chg="modSp add mod">
        <pc:chgData name="健 翁" userId="bedff36119963aae" providerId="LiveId" clId="{08B412B3-6950-B047-A601-127BCB29394A}" dt="2025-08-06T05:03:12.423" v="7093" actId="20577"/>
        <pc:sldMkLst>
          <pc:docMk/>
          <pc:sldMk cId="3650531656" sldId="5164"/>
        </pc:sldMkLst>
      </pc:sldChg>
      <pc:sldChg chg="addSp modSp new mod">
        <pc:chgData name="健 翁" userId="bedff36119963aae" providerId="LiveId" clId="{08B412B3-6950-B047-A601-127BCB29394A}" dt="2025-08-06T03:21:12.552" v="4752" actId="1076"/>
        <pc:sldMkLst>
          <pc:docMk/>
          <pc:sldMk cId="625746147" sldId="5165"/>
        </pc:sldMkLst>
      </pc:sldChg>
      <pc:sldChg chg="modSp add mod">
        <pc:chgData name="健 翁" userId="bedff36119963aae" providerId="LiveId" clId="{08B412B3-6950-B047-A601-127BCB29394A}" dt="2025-08-05T14:00:18.188" v="4064" actId="20577"/>
        <pc:sldMkLst>
          <pc:docMk/>
          <pc:sldMk cId="1476950983" sldId="5166"/>
        </pc:sldMkLst>
      </pc:sldChg>
      <pc:sldChg chg="modSp add mod">
        <pc:chgData name="健 翁" userId="bedff36119963aae" providerId="LiveId" clId="{08B412B3-6950-B047-A601-127BCB29394A}" dt="2025-08-06T03:18:44.690" v="4751" actId="1076"/>
        <pc:sldMkLst>
          <pc:docMk/>
          <pc:sldMk cId="3340493644" sldId="5167"/>
        </pc:sldMkLst>
      </pc:sldChg>
      <pc:sldChg chg="modSp new mod">
        <pc:chgData name="健 翁" userId="bedff36119963aae" providerId="LiveId" clId="{08B412B3-6950-B047-A601-127BCB29394A}" dt="2025-08-06T05:02:08.827" v="7030" actId="1076"/>
        <pc:sldMkLst>
          <pc:docMk/>
          <pc:sldMk cId="505726437" sldId="5168"/>
        </pc:sldMkLst>
      </pc:sldChg>
      <pc:sldChg chg="addSp modSp new mod modAnim">
        <pc:chgData name="健 翁" userId="bedff36119963aae" providerId="LiveId" clId="{08B412B3-6950-B047-A601-127BCB29394A}" dt="2025-08-06T03:22:40.933" v="4832" actId="1076"/>
        <pc:sldMkLst>
          <pc:docMk/>
          <pc:sldMk cId="607062947" sldId="5169"/>
        </pc:sldMkLst>
      </pc:sldChg>
      <pc:sldChg chg="modSp add mod">
        <pc:chgData name="健 翁" userId="bedff36119963aae" providerId="LiveId" clId="{08B412B3-6950-B047-A601-127BCB29394A}" dt="2025-08-06T05:04:01.671" v="7133" actId="20577"/>
        <pc:sldMkLst>
          <pc:docMk/>
          <pc:sldMk cId="1764225062" sldId="5170"/>
        </pc:sldMkLst>
      </pc:sldChg>
      <pc:sldChg chg="new del">
        <pc:chgData name="健 翁" userId="bedff36119963aae" providerId="LiveId" clId="{08B412B3-6950-B047-A601-127BCB29394A}" dt="2025-08-06T03:26:51.102" v="5090" actId="2696"/>
        <pc:sldMkLst>
          <pc:docMk/>
          <pc:sldMk cId="1683209854" sldId="5171"/>
        </pc:sldMkLst>
      </pc:sldChg>
      <pc:sldChg chg="addSp modSp new mod">
        <pc:chgData name="健 翁" userId="bedff36119963aae" providerId="LiveId" clId="{08B412B3-6950-B047-A601-127BCB29394A}" dt="2025-08-06T04:24:26.182" v="6277" actId="403"/>
        <pc:sldMkLst>
          <pc:docMk/>
          <pc:sldMk cId="1888207183" sldId="5171"/>
        </pc:sldMkLst>
      </pc:sldChg>
      <pc:sldChg chg="delSp modSp add mod">
        <pc:chgData name="健 翁" userId="bedff36119963aae" providerId="LiveId" clId="{08B412B3-6950-B047-A601-127BCB29394A}" dt="2025-08-07T06:50:02.420" v="10821" actId="20577"/>
        <pc:sldMkLst>
          <pc:docMk/>
          <pc:sldMk cId="2178140779" sldId="5172"/>
        </pc:sldMkLst>
      </pc:sldChg>
      <pc:sldChg chg="addSp delSp modSp add del mod">
        <pc:chgData name="健 翁" userId="bedff36119963aae" providerId="LiveId" clId="{08B412B3-6950-B047-A601-127BCB29394A}" dt="2025-08-06T03:27:16.854" v="5103" actId="2696"/>
        <pc:sldMkLst>
          <pc:docMk/>
          <pc:sldMk cId="3233836676" sldId="5172"/>
        </pc:sldMkLst>
      </pc:sldChg>
      <pc:sldChg chg="addSp delSp modSp new mod">
        <pc:chgData name="健 翁" userId="bedff36119963aae" providerId="LiveId" clId="{08B412B3-6950-B047-A601-127BCB29394A}" dt="2025-08-06T05:00:50.243" v="6987"/>
        <pc:sldMkLst>
          <pc:docMk/>
          <pc:sldMk cId="3227240976" sldId="5173"/>
        </pc:sldMkLst>
      </pc:sldChg>
      <pc:sldChg chg="modSp add mod">
        <pc:chgData name="健 翁" userId="bedff36119963aae" providerId="LiveId" clId="{08B412B3-6950-B047-A601-127BCB29394A}" dt="2025-08-06T05:01:34.936" v="7028" actId="14100"/>
        <pc:sldMkLst>
          <pc:docMk/>
          <pc:sldMk cId="2192112431" sldId="5174"/>
        </pc:sldMkLst>
      </pc:sldChg>
      <pc:sldChg chg="modSp new mod">
        <pc:chgData name="健 翁" userId="bedff36119963aae" providerId="LiveId" clId="{08B412B3-6950-B047-A601-127BCB29394A}" dt="2025-08-06T05:07:33.215" v="7460" actId="20577"/>
        <pc:sldMkLst>
          <pc:docMk/>
          <pc:sldMk cId="3155255328" sldId="5175"/>
        </pc:sldMkLst>
      </pc:sldChg>
      <pc:sldChg chg="addSp modSp new mod modAnim">
        <pc:chgData name="健 翁" userId="bedff36119963aae" providerId="LiveId" clId="{08B412B3-6950-B047-A601-127BCB29394A}" dt="2025-08-06T05:09:40.112" v="7744" actId="1076"/>
        <pc:sldMkLst>
          <pc:docMk/>
          <pc:sldMk cId="2700265280" sldId="5176"/>
        </pc:sldMkLst>
      </pc:sldChg>
      <pc:sldChg chg="addSp modSp new mod">
        <pc:chgData name="健 翁" userId="bedff36119963aae" providerId="LiveId" clId="{08B412B3-6950-B047-A601-127BCB29394A}" dt="2025-08-06T10:26:00.028" v="9165" actId="1076"/>
        <pc:sldMkLst>
          <pc:docMk/>
          <pc:sldMk cId="1369975596" sldId="5177"/>
        </pc:sldMkLst>
      </pc:sldChg>
      <pc:sldChg chg="addSp delSp modSp new mod">
        <pc:chgData name="健 翁" userId="bedff36119963aae" providerId="LiveId" clId="{08B412B3-6950-B047-A601-127BCB29394A}" dt="2025-08-06T09:46:44.702" v="8516" actId="21"/>
        <pc:sldMkLst>
          <pc:docMk/>
          <pc:sldMk cId="2021351070" sldId="5178"/>
        </pc:sldMkLst>
      </pc:sldChg>
      <pc:sldChg chg="addSp delSp modSp new mod">
        <pc:chgData name="健 翁" userId="bedff36119963aae" providerId="LiveId" clId="{08B412B3-6950-B047-A601-127BCB29394A}" dt="2025-08-06T09:57:46.796" v="8709" actId="1076"/>
        <pc:sldMkLst>
          <pc:docMk/>
          <pc:sldMk cId="548558845" sldId="5179"/>
        </pc:sldMkLst>
      </pc:sldChg>
      <pc:sldChg chg="modSp add mod">
        <pc:chgData name="健 翁" userId="bedff36119963aae" providerId="LiveId" clId="{08B412B3-6950-B047-A601-127BCB29394A}" dt="2025-08-06T10:02:42.838" v="8844" actId="20577"/>
        <pc:sldMkLst>
          <pc:docMk/>
          <pc:sldMk cId="85761837" sldId="5180"/>
        </pc:sldMkLst>
      </pc:sldChg>
      <pc:sldChg chg="delSp modSp add mod">
        <pc:chgData name="健 翁" userId="bedff36119963aae" providerId="LiveId" clId="{08B412B3-6950-B047-A601-127BCB29394A}" dt="2025-08-06T10:20:25.044" v="9039" actId="1076"/>
        <pc:sldMkLst>
          <pc:docMk/>
          <pc:sldMk cId="1167676827" sldId="5181"/>
        </pc:sldMkLst>
      </pc:sldChg>
      <pc:sldChg chg="modSp add mod">
        <pc:chgData name="健 翁" userId="bedff36119963aae" providerId="LiveId" clId="{08B412B3-6950-B047-A601-127BCB29394A}" dt="2025-08-06T10:25:52.520" v="9164" actId="313"/>
        <pc:sldMkLst>
          <pc:docMk/>
          <pc:sldMk cId="1057228888" sldId="5182"/>
        </pc:sldMkLst>
      </pc:sldChg>
      <pc:sldChg chg="addSp delSp modSp new mod">
        <pc:chgData name="健 翁" userId="bedff36119963aae" providerId="LiveId" clId="{08B412B3-6950-B047-A601-127BCB29394A}" dt="2025-08-06T10:42:29.469" v="9477" actId="20577"/>
        <pc:sldMkLst>
          <pc:docMk/>
          <pc:sldMk cId="3258293308" sldId="5183"/>
        </pc:sldMkLst>
      </pc:sldChg>
      <pc:sldChg chg="modSp add mod ord">
        <pc:chgData name="健 翁" userId="bedff36119963aae" providerId="LiveId" clId="{08B412B3-6950-B047-A601-127BCB29394A}" dt="2025-08-06T10:45:43.559" v="9518" actId="20578"/>
        <pc:sldMkLst>
          <pc:docMk/>
          <pc:sldMk cId="2682485562" sldId="5184"/>
        </pc:sldMkLst>
      </pc:sldChg>
      <pc:sldChg chg="addSp delSp modSp add mod">
        <pc:chgData name="健 翁" userId="bedff36119963aae" providerId="LiveId" clId="{08B412B3-6950-B047-A601-127BCB29394A}" dt="2025-08-06T10:43:13.010" v="9512" actId="20577"/>
        <pc:sldMkLst>
          <pc:docMk/>
          <pc:sldMk cId="616705893" sldId="5185"/>
        </pc:sldMkLst>
      </pc:sldChg>
      <pc:sldChg chg="addSp delSp modSp add mod">
        <pc:chgData name="健 翁" userId="bedff36119963aae" providerId="LiveId" clId="{08B412B3-6950-B047-A601-127BCB29394A}" dt="2025-08-06T10:44:01.852" v="9516" actId="1076"/>
        <pc:sldMkLst>
          <pc:docMk/>
          <pc:sldMk cId="2050012229" sldId="5186"/>
        </pc:sldMkLst>
      </pc:sldChg>
      <pc:sldChg chg="addSp modSp new mod ord">
        <pc:chgData name="健 翁" userId="bedff36119963aae" providerId="LiveId" clId="{08B412B3-6950-B047-A601-127BCB29394A}" dt="2025-08-06T11:02:58.722" v="10306" actId="20578"/>
        <pc:sldMkLst>
          <pc:docMk/>
          <pc:sldMk cId="3176419095" sldId="5187"/>
        </pc:sldMkLst>
      </pc:sldChg>
      <pc:sldChg chg="modSp new mod">
        <pc:chgData name="健 翁" userId="bedff36119963aae" providerId="LiveId" clId="{08B412B3-6950-B047-A601-127BCB29394A}" dt="2025-08-06T10:53:59.205" v="9798" actId="2711"/>
        <pc:sldMkLst>
          <pc:docMk/>
          <pc:sldMk cId="1610828081" sldId="5188"/>
        </pc:sldMkLst>
      </pc:sldChg>
      <pc:sldChg chg="addSp delSp modSp new mod">
        <pc:chgData name="健 翁" userId="bedff36119963aae" providerId="LiveId" clId="{08B412B3-6950-B047-A601-127BCB29394A}" dt="2025-08-06T10:59:59.276" v="10056" actId="692"/>
        <pc:sldMkLst>
          <pc:docMk/>
          <pc:sldMk cId="650690872" sldId="5189"/>
        </pc:sldMkLst>
      </pc:sldChg>
      <pc:sldChg chg="addSp delSp modSp new mod">
        <pc:chgData name="健 翁" userId="bedff36119963aae" providerId="LiveId" clId="{08B412B3-6950-B047-A601-127BCB29394A}" dt="2025-08-06T11:02:48.134" v="10303" actId="1076"/>
        <pc:sldMkLst>
          <pc:docMk/>
          <pc:sldMk cId="1355651249" sldId="5190"/>
        </pc:sldMkLst>
      </pc:sldChg>
      <pc:sldChg chg="addSp modSp new mod">
        <pc:chgData name="健 翁" userId="bedff36119963aae" providerId="LiveId" clId="{08B412B3-6950-B047-A601-127BCB29394A}" dt="2025-08-06T11:05:59.076" v="10547" actId="20577"/>
        <pc:sldMkLst>
          <pc:docMk/>
          <pc:sldMk cId="57887080" sldId="5191"/>
        </pc:sldMkLst>
      </pc:sldChg>
      <pc:sldChg chg="modSp new del mod">
        <pc:chgData name="健 翁" userId="bedff36119963aae" providerId="LiveId" clId="{08B412B3-6950-B047-A601-127BCB29394A}" dt="2025-08-06T11:27:04.448" v="10553" actId="2696"/>
        <pc:sldMkLst>
          <pc:docMk/>
          <pc:sldMk cId="3007003357" sldId="5192"/>
        </pc:sldMkLst>
      </pc:sldChg>
      <pc:sldChg chg="addSp modSp new mod">
        <pc:chgData name="健 翁" userId="bedff36119963aae" providerId="LiveId" clId="{08B412B3-6950-B047-A601-127BCB29394A}" dt="2025-08-07T02:54:37.917" v="10813" actId="1076"/>
        <pc:sldMkLst>
          <pc:docMk/>
          <pc:sldMk cId="3790440056" sldId="5192"/>
        </pc:sldMkLst>
      </pc:sldChg>
    </pc:docChg>
  </pc:docChgLst>
  <pc:docChgLst>
    <pc:chgData name="健 翁" userId="bedff36119963aae" providerId="LiveId" clId="{27ED6732-6F8F-5AFA-AF64-6D088C0F8B0A}"/>
    <pc:docChg chg="undo custSel addSld delSld modSld">
      <pc:chgData name="健 翁" userId="bedff36119963aae" providerId="LiveId" clId="{27ED6732-6F8F-5AFA-AF64-6D088C0F8B0A}" dt="2025-09-12T08:09:09.222" v="9584" actId="15"/>
      <pc:docMkLst>
        <pc:docMk/>
      </pc:docMkLst>
      <pc:sldChg chg="modSp mod">
        <pc:chgData name="健 翁" userId="bedff36119963aae" providerId="LiveId" clId="{27ED6732-6F8F-5AFA-AF64-6D088C0F8B0A}" dt="2025-08-14T14:55:09.717" v="9053" actId="20577"/>
        <pc:sldMkLst>
          <pc:docMk/>
          <pc:sldMk cId="2548739364" sldId="256"/>
        </pc:sldMkLst>
        <pc:spChg chg="mod">
          <ac:chgData name="健 翁" userId="bedff36119963aae" providerId="LiveId" clId="{27ED6732-6F8F-5AFA-AF64-6D088C0F8B0A}" dt="2025-08-14T14:55:09.717" v="9053" actId="20577"/>
          <ac:spMkLst>
            <pc:docMk/>
            <pc:sldMk cId="2548739364" sldId="256"/>
            <ac:spMk id="2" creationId="{7B2A1C89-3F24-74FF-6707-C6D10D84D0CB}"/>
          </ac:spMkLst>
        </pc:spChg>
      </pc:sldChg>
      <pc:sldChg chg="modSp add mod">
        <pc:chgData name="健 翁" userId="bedff36119963aae" providerId="LiveId" clId="{27ED6732-6F8F-5AFA-AF64-6D088C0F8B0A}" dt="2025-08-14T14:24:56.160" v="7066" actId="20577"/>
        <pc:sldMkLst>
          <pc:docMk/>
          <pc:sldMk cId="2496937739" sldId="286"/>
        </pc:sldMkLst>
        <pc:spChg chg="mod">
          <ac:chgData name="健 翁" userId="bedff36119963aae" providerId="LiveId" clId="{27ED6732-6F8F-5AFA-AF64-6D088C0F8B0A}" dt="2025-08-14T14:24:56.160" v="7066" actId="20577"/>
          <ac:spMkLst>
            <pc:docMk/>
            <pc:sldMk cId="2496937739" sldId="286"/>
            <ac:spMk id="2" creationId="{80F46F9C-2FF7-2F14-DF8C-DE1EEA2198AF}"/>
          </ac:spMkLst>
        </pc:spChg>
      </pc:sldChg>
      <pc:sldChg chg="addSp delSp modSp add mod">
        <pc:chgData name="健 翁" userId="bedff36119963aae" providerId="LiveId" clId="{27ED6732-6F8F-5AFA-AF64-6D088C0F8B0A}" dt="2025-08-15T03:12:40.519" v="9264" actId="1076"/>
        <pc:sldMkLst>
          <pc:docMk/>
          <pc:sldMk cId="3959014693" sldId="381"/>
        </pc:sldMkLst>
        <pc:spChg chg="mod">
          <ac:chgData name="健 翁" userId="bedff36119963aae" providerId="LiveId" clId="{27ED6732-6F8F-5AFA-AF64-6D088C0F8B0A}" dt="2025-08-15T02:40:45.028" v="9118" actId="1076"/>
          <ac:spMkLst>
            <pc:docMk/>
            <pc:sldMk cId="3959014693" sldId="381"/>
            <ac:spMk id="2" creationId="{AB19E7D7-8317-8B6D-910F-6310840E2733}"/>
          </ac:spMkLst>
        </pc:spChg>
        <pc:spChg chg="add mod">
          <ac:chgData name="健 翁" userId="bedff36119963aae" providerId="LiveId" clId="{27ED6732-6F8F-5AFA-AF64-6D088C0F8B0A}" dt="2025-08-15T03:12:40.519" v="9264" actId="1076"/>
          <ac:spMkLst>
            <pc:docMk/>
            <pc:sldMk cId="3959014693" sldId="381"/>
            <ac:spMk id="7" creationId="{F2B437BD-02CA-ACEA-A43B-A4B693E7C52F}"/>
          </ac:spMkLst>
        </pc:spChg>
        <pc:spChg chg="mod">
          <ac:chgData name="健 翁" userId="bedff36119963aae" providerId="LiveId" clId="{27ED6732-6F8F-5AFA-AF64-6D088C0F8B0A}" dt="2025-08-15T02:40:49.134" v="9119" actId="1076"/>
          <ac:spMkLst>
            <pc:docMk/>
            <pc:sldMk cId="3959014693" sldId="381"/>
            <ac:spMk id="10" creationId="{9257232B-B3C7-B945-BFE8-8E3527EF6D02}"/>
          </ac:spMkLst>
        </pc:spChg>
        <pc:spChg chg="add mod">
          <ac:chgData name="健 翁" userId="bedff36119963aae" providerId="LiveId" clId="{27ED6732-6F8F-5AFA-AF64-6D088C0F8B0A}" dt="2025-08-15T02:42:05.964" v="9151" actId="14100"/>
          <ac:spMkLst>
            <pc:docMk/>
            <pc:sldMk cId="3959014693" sldId="381"/>
            <ac:spMk id="11" creationId="{700FDF7E-FCEF-95CC-A2F2-72420C9BC18C}"/>
          </ac:spMkLst>
        </pc:spChg>
        <pc:picChg chg="mod">
          <ac:chgData name="健 翁" userId="bedff36119963aae" providerId="LiveId" clId="{27ED6732-6F8F-5AFA-AF64-6D088C0F8B0A}" dt="2025-08-15T02:41:52.487" v="9128" actId="1076"/>
          <ac:picMkLst>
            <pc:docMk/>
            <pc:sldMk cId="3959014693" sldId="381"/>
            <ac:picMk id="6" creationId="{2D36B399-FE7C-CF7A-10C5-89CA8240BA62}"/>
          </ac:picMkLst>
        </pc:picChg>
        <pc:picChg chg="add mod">
          <ac:chgData name="健 翁" userId="bedff36119963aae" providerId="LiveId" clId="{27ED6732-6F8F-5AFA-AF64-6D088C0F8B0A}" dt="2025-08-15T02:41:38.964" v="9122" actId="1076"/>
          <ac:picMkLst>
            <pc:docMk/>
            <pc:sldMk cId="3959014693" sldId="381"/>
            <ac:picMk id="8" creationId="{CA9DCEB2-99B6-9371-222A-F50F90D31348}"/>
          </ac:picMkLst>
        </pc:picChg>
        <pc:picChg chg="mod">
          <ac:chgData name="健 翁" userId="bedff36119963aae" providerId="LiveId" clId="{27ED6732-6F8F-5AFA-AF64-6D088C0F8B0A}" dt="2025-08-15T02:40:49.134" v="9119" actId="1076"/>
          <ac:picMkLst>
            <pc:docMk/>
            <pc:sldMk cId="3959014693" sldId="381"/>
            <ac:picMk id="9" creationId="{87A66827-4DAC-5447-F137-857D3B694216}"/>
          </ac:picMkLst>
        </pc:picChg>
      </pc:sldChg>
      <pc:sldChg chg="modSp add mod">
        <pc:chgData name="健 翁" userId="bedff36119963aae" providerId="LiveId" clId="{27ED6732-6F8F-5AFA-AF64-6D088C0F8B0A}" dt="2025-08-14T13:04:42.379" v="5123" actId="113"/>
        <pc:sldMkLst>
          <pc:docMk/>
          <pc:sldMk cId="1042054828" sldId="474"/>
        </pc:sldMkLst>
        <pc:spChg chg="mod">
          <ac:chgData name="健 翁" userId="bedff36119963aae" providerId="LiveId" clId="{27ED6732-6F8F-5AFA-AF64-6D088C0F8B0A}" dt="2025-08-14T13:04:42.379" v="5123" actId="113"/>
          <ac:spMkLst>
            <pc:docMk/>
            <pc:sldMk cId="1042054828" sldId="474"/>
            <ac:spMk id="3" creationId="{B618ADA0-5E8C-4000-5916-89C9A3D5D905}"/>
          </ac:spMkLst>
        </pc:spChg>
      </pc:sldChg>
      <pc:sldChg chg="add del">
        <pc:chgData name="健 翁" userId="bedff36119963aae" providerId="LiveId" clId="{27ED6732-6F8F-5AFA-AF64-6D088C0F8B0A}" dt="2025-08-14T13:56:11.436" v="6135" actId="2696"/>
        <pc:sldMkLst>
          <pc:docMk/>
          <pc:sldMk cId="1518614724" sldId="5089"/>
        </pc:sldMkLst>
      </pc:sldChg>
      <pc:sldChg chg="modSp add mod modShow">
        <pc:chgData name="健 翁" userId="bedff36119963aae" providerId="LiveId" clId="{27ED6732-6F8F-5AFA-AF64-6D088C0F8B0A}" dt="2025-08-15T03:22:35.033" v="9439" actId="403"/>
        <pc:sldMkLst>
          <pc:docMk/>
          <pc:sldMk cId="2989900007" sldId="5150"/>
        </pc:sldMkLst>
        <pc:graphicFrameChg chg="mod">
          <ac:chgData name="健 翁" userId="bedff36119963aae" providerId="LiveId" clId="{27ED6732-6F8F-5AFA-AF64-6D088C0F8B0A}" dt="2025-08-15T03:22:35.033" v="9439" actId="403"/>
          <ac:graphicFrameMkLst>
            <pc:docMk/>
            <pc:sldMk cId="2989900007" sldId="5150"/>
            <ac:graphicFrameMk id="5" creationId="{B58704E2-963D-167B-12FD-0CB6CC5ECDE0}"/>
          </ac:graphicFrameMkLst>
        </pc:graphicFrameChg>
      </pc:sldChg>
      <pc:sldChg chg="modSp mod">
        <pc:chgData name="健 翁" userId="bedff36119963aae" providerId="LiveId" clId="{27ED6732-6F8F-5AFA-AF64-6D088C0F8B0A}" dt="2025-08-14T10:59:49.238" v="53" actId="20577"/>
        <pc:sldMkLst>
          <pc:docMk/>
          <pc:sldMk cId="3925223010" sldId="5232"/>
        </pc:sldMkLst>
        <pc:spChg chg="mod">
          <ac:chgData name="健 翁" userId="bedff36119963aae" providerId="LiveId" clId="{27ED6732-6F8F-5AFA-AF64-6D088C0F8B0A}" dt="2025-08-14T10:59:49.238" v="53" actId="20577"/>
          <ac:spMkLst>
            <pc:docMk/>
            <pc:sldMk cId="3925223010" sldId="5232"/>
            <ac:spMk id="9" creationId="{F69F6DD1-F9BF-9DE7-59D2-10EEA07CD9AF}"/>
          </ac:spMkLst>
        </pc:spChg>
      </pc:sldChg>
      <pc:sldChg chg="addSp modSp new mod">
        <pc:chgData name="健 翁" userId="bedff36119963aae" providerId="LiveId" clId="{27ED6732-6F8F-5AFA-AF64-6D088C0F8B0A}" dt="2025-08-15T03:27:37.050" v="9567" actId="20577"/>
        <pc:sldMkLst>
          <pc:docMk/>
          <pc:sldMk cId="1353207460" sldId="5233"/>
        </pc:sldMkLst>
        <pc:spChg chg="mod">
          <ac:chgData name="健 翁" userId="bedff36119963aae" providerId="LiveId" clId="{27ED6732-6F8F-5AFA-AF64-6D088C0F8B0A}" dt="2025-08-14T10:58:32.676" v="25" actId="1076"/>
          <ac:spMkLst>
            <pc:docMk/>
            <pc:sldMk cId="1353207460" sldId="5233"/>
            <ac:spMk id="2" creationId="{A52C4364-9BE1-DD48-CA9D-17EB417193BD}"/>
          </ac:spMkLst>
        </pc:spChg>
        <pc:spChg chg="mod">
          <ac:chgData name="健 翁" userId="bedff36119963aae" providerId="LiveId" clId="{27ED6732-6F8F-5AFA-AF64-6D088C0F8B0A}" dt="2025-08-14T11:04:54.608" v="238" actId="14100"/>
          <ac:spMkLst>
            <pc:docMk/>
            <pc:sldMk cId="1353207460" sldId="5233"/>
            <ac:spMk id="3" creationId="{2133AF32-4749-8217-C939-CD87CE64B74F}"/>
          </ac:spMkLst>
        </pc:spChg>
        <pc:spChg chg="add mod">
          <ac:chgData name="健 翁" userId="bedff36119963aae" providerId="LiveId" clId="{27ED6732-6F8F-5AFA-AF64-6D088C0F8B0A}" dt="2025-08-14T11:00:35.974" v="60" actId="207"/>
          <ac:spMkLst>
            <pc:docMk/>
            <pc:sldMk cId="1353207460" sldId="5233"/>
            <ac:spMk id="5" creationId="{7AE0A09B-FA03-63B9-8554-0EF250773DC6}"/>
          </ac:spMkLst>
        </pc:spChg>
        <pc:spChg chg="add mod">
          <ac:chgData name="健 翁" userId="bedff36119963aae" providerId="LiveId" clId="{27ED6732-6F8F-5AFA-AF64-6D088C0F8B0A}" dt="2025-08-14T11:00:15.638" v="56" actId="208"/>
          <ac:spMkLst>
            <pc:docMk/>
            <pc:sldMk cId="1353207460" sldId="5233"/>
            <ac:spMk id="6" creationId="{9228FDA0-8DAD-4972-B27D-1C12F527B063}"/>
          </ac:spMkLst>
        </pc:spChg>
        <pc:spChg chg="add mod">
          <ac:chgData name="健 翁" userId="bedff36119963aae" providerId="LiveId" clId="{27ED6732-6F8F-5AFA-AF64-6D088C0F8B0A}" dt="2025-08-14T11:01:09.694" v="94" actId="20577"/>
          <ac:spMkLst>
            <pc:docMk/>
            <pc:sldMk cId="1353207460" sldId="5233"/>
            <ac:spMk id="7" creationId="{9B78D064-AD8D-8A8F-EA51-16A0AE308839}"/>
          </ac:spMkLst>
        </pc:spChg>
        <pc:spChg chg="add mod">
          <ac:chgData name="健 翁" userId="bedff36119963aae" providerId="LiveId" clId="{27ED6732-6F8F-5AFA-AF64-6D088C0F8B0A}" dt="2025-08-15T03:27:17.576" v="9562" actId="20577"/>
          <ac:spMkLst>
            <pc:docMk/>
            <pc:sldMk cId="1353207460" sldId="5233"/>
            <ac:spMk id="18" creationId="{D1D8D902-85F1-4A3C-6E89-8A42654178AF}"/>
          </ac:spMkLst>
        </pc:spChg>
        <pc:spChg chg="add mod">
          <ac:chgData name="健 翁" userId="bedff36119963aae" providerId="LiveId" clId="{27ED6732-6F8F-5AFA-AF64-6D088C0F8B0A}" dt="2025-08-15T03:27:13.788" v="9560" actId="20577"/>
          <ac:spMkLst>
            <pc:docMk/>
            <pc:sldMk cId="1353207460" sldId="5233"/>
            <ac:spMk id="19" creationId="{44879639-575A-6287-767B-7F52FC6A3AD7}"/>
          </ac:spMkLst>
        </pc:spChg>
        <pc:spChg chg="add mod">
          <ac:chgData name="健 翁" userId="bedff36119963aae" providerId="LiveId" clId="{27ED6732-6F8F-5AFA-AF64-6D088C0F8B0A}" dt="2025-08-15T03:27:37.050" v="9567" actId="20577"/>
          <ac:spMkLst>
            <pc:docMk/>
            <pc:sldMk cId="1353207460" sldId="5233"/>
            <ac:spMk id="20" creationId="{E3305FCC-5F33-D2A5-24CE-15356FAD23E5}"/>
          </ac:spMkLst>
        </pc:spChg>
        <pc:spChg chg="add mod">
          <ac:chgData name="健 翁" userId="bedff36119963aae" providerId="LiveId" clId="{27ED6732-6F8F-5AFA-AF64-6D088C0F8B0A}" dt="2025-08-14T11:05:59.851" v="373" actId="113"/>
          <ac:spMkLst>
            <pc:docMk/>
            <pc:sldMk cId="1353207460" sldId="5233"/>
            <ac:spMk id="21" creationId="{6E39ADF3-189D-5022-BB21-5F3DC3C53195}"/>
          </ac:spMkLst>
        </pc:spChg>
        <pc:cxnChg chg="add mod">
          <ac:chgData name="健 翁" userId="bedff36119963aae" providerId="LiveId" clId="{27ED6732-6F8F-5AFA-AF64-6D088C0F8B0A}" dt="2025-08-14T11:02:53.488" v="106" actId="692"/>
          <ac:cxnSpMkLst>
            <pc:docMk/>
            <pc:sldMk cId="1353207460" sldId="5233"/>
            <ac:cxnSpMk id="9" creationId="{9CD168C2-73DB-5A78-06BF-9DDD11AD8E12}"/>
          </ac:cxnSpMkLst>
        </pc:cxnChg>
        <pc:cxnChg chg="add mod">
          <ac:chgData name="健 翁" userId="bedff36119963aae" providerId="LiveId" clId="{27ED6732-6F8F-5AFA-AF64-6D088C0F8B0A}" dt="2025-08-14T11:02:46.332" v="105" actId="692"/>
          <ac:cxnSpMkLst>
            <pc:docMk/>
            <pc:sldMk cId="1353207460" sldId="5233"/>
            <ac:cxnSpMk id="11" creationId="{64AB0021-0FAD-563E-F39F-F1D0D09F038F}"/>
          </ac:cxnSpMkLst>
        </pc:cxnChg>
        <pc:cxnChg chg="add mod">
          <ac:chgData name="健 翁" userId="bedff36119963aae" providerId="LiveId" clId="{27ED6732-6F8F-5AFA-AF64-6D088C0F8B0A}" dt="2025-08-14T11:02:46.332" v="105" actId="692"/>
          <ac:cxnSpMkLst>
            <pc:docMk/>
            <pc:sldMk cId="1353207460" sldId="5233"/>
            <ac:cxnSpMk id="14" creationId="{ED1803BA-59F8-3826-DCE8-A430C88D1050}"/>
          </ac:cxnSpMkLst>
        </pc:cxnChg>
      </pc:sldChg>
      <pc:sldChg chg="addSp delSp modSp add del mod">
        <pc:chgData name="健 翁" userId="bedff36119963aae" providerId="LiveId" clId="{27ED6732-6F8F-5AFA-AF64-6D088C0F8B0A}" dt="2025-08-15T03:28:14.499" v="9571" actId="14100"/>
        <pc:sldMkLst>
          <pc:docMk/>
          <pc:sldMk cId="3780543509" sldId="5234"/>
        </pc:sldMkLst>
        <pc:spChg chg="mod">
          <ac:chgData name="健 翁" userId="bedff36119963aae" providerId="LiveId" clId="{27ED6732-6F8F-5AFA-AF64-6D088C0F8B0A}" dt="2025-08-14T11:19:44.805" v="710" actId="1076"/>
          <ac:spMkLst>
            <pc:docMk/>
            <pc:sldMk cId="3780543509" sldId="5234"/>
            <ac:spMk id="2" creationId="{E38DA78B-36B8-C2B3-7BA8-F03CEAD799D7}"/>
          </ac:spMkLst>
        </pc:spChg>
        <pc:spChg chg="mod">
          <ac:chgData name="健 翁" userId="bedff36119963aae" providerId="LiveId" clId="{27ED6732-6F8F-5AFA-AF64-6D088C0F8B0A}" dt="2025-08-15T03:28:14.499" v="9571" actId="14100"/>
          <ac:spMkLst>
            <pc:docMk/>
            <pc:sldMk cId="3780543509" sldId="5234"/>
            <ac:spMk id="3" creationId="{EB44CACB-B31D-782E-3542-F617E8C742E9}"/>
          </ac:spMkLst>
        </pc:spChg>
      </pc:sldChg>
      <pc:sldChg chg="modSp new mod">
        <pc:chgData name="健 翁" userId="bedff36119963aae" providerId="LiveId" clId="{27ED6732-6F8F-5AFA-AF64-6D088C0F8B0A}" dt="2025-08-15T03:27:48.644" v="9568" actId="14100"/>
        <pc:sldMkLst>
          <pc:docMk/>
          <pc:sldMk cId="3021816735" sldId="5235"/>
        </pc:sldMkLst>
        <pc:spChg chg="mod">
          <ac:chgData name="健 翁" userId="bedff36119963aae" providerId="LiveId" clId="{27ED6732-6F8F-5AFA-AF64-6D088C0F8B0A}" dt="2025-08-14T13:17:04.003" v="5365" actId="20577"/>
          <ac:spMkLst>
            <pc:docMk/>
            <pc:sldMk cId="3021816735" sldId="5235"/>
            <ac:spMk id="2" creationId="{80053AC1-15AE-F0B1-05EC-EFFD3C108B9A}"/>
          </ac:spMkLst>
        </pc:spChg>
        <pc:spChg chg="mod">
          <ac:chgData name="健 翁" userId="bedff36119963aae" providerId="LiveId" clId="{27ED6732-6F8F-5AFA-AF64-6D088C0F8B0A}" dt="2025-08-15T03:27:48.644" v="9568" actId="14100"/>
          <ac:spMkLst>
            <pc:docMk/>
            <pc:sldMk cId="3021816735" sldId="5235"/>
            <ac:spMk id="3" creationId="{0DBDA14B-92CE-8432-6527-80235D1DCF89}"/>
          </ac:spMkLst>
        </pc:spChg>
      </pc:sldChg>
      <pc:sldChg chg="addSp modSp new mod">
        <pc:chgData name="健 翁" userId="bedff36119963aae" providerId="LiveId" clId="{27ED6732-6F8F-5AFA-AF64-6D088C0F8B0A}" dt="2025-08-14T11:37:34.721" v="1687" actId="113"/>
        <pc:sldMkLst>
          <pc:docMk/>
          <pc:sldMk cId="2696310980" sldId="5236"/>
        </pc:sldMkLst>
        <pc:spChg chg="mod">
          <ac:chgData name="健 翁" userId="bedff36119963aae" providerId="LiveId" clId="{27ED6732-6F8F-5AFA-AF64-6D088C0F8B0A}" dt="2025-08-14T11:37:34.721" v="1687" actId="113"/>
          <ac:spMkLst>
            <pc:docMk/>
            <pc:sldMk cId="2696310980" sldId="5236"/>
            <ac:spMk id="2" creationId="{FAF09D7F-BF60-3D5F-F361-99D8D94C4B89}"/>
          </ac:spMkLst>
        </pc:spChg>
        <pc:spChg chg="mod">
          <ac:chgData name="健 翁" userId="bedff36119963aae" providerId="LiveId" clId="{27ED6732-6F8F-5AFA-AF64-6D088C0F8B0A}" dt="2025-08-14T11:37:32.644" v="1686" actId="1076"/>
          <ac:spMkLst>
            <pc:docMk/>
            <pc:sldMk cId="2696310980" sldId="5236"/>
            <ac:spMk id="3" creationId="{AE2F0987-10B3-E569-512F-B6DC9D8ADCF8}"/>
          </ac:spMkLst>
        </pc:spChg>
        <pc:spChg chg="add mod">
          <ac:chgData name="健 翁" userId="bedff36119963aae" providerId="LiveId" clId="{27ED6732-6F8F-5AFA-AF64-6D088C0F8B0A}" dt="2025-08-14T11:35:20.981" v="1546" actId="1038"/>
          <ac:spMkLst>
            <pc:docMk/>
            <pc:sldMk cId="2696310980" sldId="5236"/>
            <ac:spMk id="5" creationId="{8241989A-A184-F8D8-EEC4-A49FE73338CC}"/>
          </ac:spMkLst>
        </pc:spChg>
        <pc:spChg chg="add mod">
          <ac:chgData name="健 翁" userId="bedff36119963aae" providerId="LiveId" clId="{27ED6732-6F8F-5AFA-AF64-6D088C0F8B0A}" dt="2025-08-14T11:35:20.981" v="1546" actId="1038"/>
          <ac:spMkLst>
            <pc:docMk/>
            <pc:sldMk cId="2696310980" sldId="5236"/>
            <ac:spMk id="6" creationId="{C9BF34E6-BACA-5A46-B7E1-AEE1E25E1248}"/>
          </ac:spMkLst>
        </pc:spChg>
        <pc:spChg chg="add mod">
          <ac:chgData name="健 翁" userId="bedff36119963aae" providerId="LiveId" clId="{27ED6732-6F8F-5AFA-AF64-6D088C0F8B0A}" dt="2025-08-14T11:35:20.981" v="1546" actId="1038"/>
          <ac:spMkLst>
            <pc:docMk/>
            <pc:sldMk cId="2696310980" sldId="5236"/>
            <ac:spMk id="10" creationId="{5B055532-5896-976E-206B-34A8A3747941}"/>
          </ac:spMkLst>
        </pc:spChg>
        <pc:spChg chg="add mod">
          <ac:chgData name="健 翁" userId="bedff36119963aae" providerId="LiveId" clId="{27ED6732-6F8F-5AFA-AF64-6D088C0F8B0A}" dt="2025-08-14T11:35:20.981" v="1546" actId="1038"/>
          <ac:spMkLst>
            <pc:docMk/>
            <pc:sldMk cId="2696310980" sldId="5236"/>
            <ac:spMk id="18" creationId="{13405971-1E76-D8E4-3591-C6B81369EB09}"/>
          </ac:spMkLst>
        </pc:spChg>
        <pc:spChg chg="add mod">
          <ac:chgData name="健 翁" userId="bedff36119963aae" providerId="LiveId" clId="{27ED6732-6F8F-5AFA-AF64-6D088C0F8B0A}" dt="2025-08-14T11:35:20.981" v="1546" actId="1038"/>
          <ac:spMkLst>
            <pc:docMk/>
            <pc:sldMk cId="2696310980" sldId="5236"/>
            <ac:spMk id="23" creationId="{7234E7CA-1BD8-E5C0-92F2-CB4FD44CAEDD}"/>
          </ac:spMkLst>
        </pc:spChg>
        <pc:spChg chg="add mod">
          <ac:chgData name="健 翁" userId="bedff36119963aae" providerId="LiveId" clId="{27ED6732-6F8F-5AFA-AF64-6D088C0F8B0A}" dt="2025-08-14T11:35:20.981" v="1546" actId="1038"/>
          <ac:spMkLst>
            <pc:docMk/>
            <pc:sldMk cId="2696310980" sldId="5236"/>
            <ac:spMk id="26" creationId="{A6957F40-2412-77C4-3B52-9D2A3C0ED1EA}"/>
          </ac:spMkLst>
        </pc:spChg>
        <pc:spChg chg="add mod">
          <ac:chgData name="健 翁" userId="bedff36119963aae" providerId="LiveId" clId="{27ED6732-6F8F-5AFA-AF64-6D088C0F8B0A}" dt="2025-08-14T11:35:20.981" v="1546" actId="1038"/>
          <ac:spMkLst>
            <pc:docMk/>
            <pc:sldMk cId="2696310980" sldId="5236"/>
            <ac:spMk id="29" creationId="{19B4F814-5CC2-B603-4382-8EF086207BEB}"/>
          </ac:spMkLst>
        </pc:spChg>
        <pc:spChg chg="add mod">
          <ac:chgData name="健 翁" userId="bedff36119963aae" providerId="LiveId" clId="{27ED6732-6F8F-5AFA-AF64-6D088C0F8B0A}" dt="2025-08-14T11:35:20.981" v="1546" actId="1038"/>
          <ac:spMkLst>
            <pc:docMk/>
            <pc:sldMk cId="2696310980" sldId="5236"/>
            <ac:spMk id="32" creationId="{7BBB8AAD-39A3-E6C6-9EE1-201BE21F0880}"/>
          </ac:spMkLst>
        </pc:spChg>
        <pc:cxnChg chg="add mod">
          <ac:chgData name="健 翁" userId="bedff36119963aae" providerId="LiveId" clId="{27ED6732-6F8F-5AFA-AF64-6D088C0F8B0A}" dt="2025-08-14T11:34:18.842" v="1436" actId="1076"/>
          <ac:cxnSpMkLst>
            <pc:docMk/>
            <pc:sldMk cId="2696310980" sldId="5236"/>
            <ac:cxnSpMk id="8" creationId="{0EF25B18-EA76-FA4F-49C2-C4AF29DC8DF0}"/>
          </ac:cxnSpMkLst>
        </pc:cxnChg>
        <pc:cxnChg chg="add mod">
          <ac:chgData name="健 翁" userId="bedff36119963aae" providerId="LiveId" clId="{27ED6732-6F8F-5AFA-AF64-6D088C0F8B0A}" dt="2025-08-14T11:35:20.981" v="1546" actId="1038"/>
          <ac:cxnSpMkLst>
            <pc:docMk/>
            <pc:sldMk cId="2696310980" sldId="5236"/>
            <ac:cxnSpMk id="13" creationId="{AD1E97D2-FDE4-D581-17AF-2394AEEA33BD}"/>
          </ac:cxnSpMkLst>
        </pc:cxnChg>
        <pc:cxnChg chg="add mod">
          <ac:chgData name="健 翁" userId="bedff36119963aae" providerId="LiveId" clId="{27ED6732-6F8F-5AFA-AF64-6D088C0F8B0A}" dt="2025-08-14T11:34:12.101" v="1435" actId="692"/>
          <ac:cxnSpMkLst>
            <pc:docMk/>
            <pc:sldMk cId="2696310980" sldId="5236"/>
            <ac:cxnSpMk id="20" creationId="{6AA64C00-DED3-C4A6-2E7A-27EB5427FA84}"/>
          </ac:cxnSpMkLst>
        </pc:cxnChg>
        <pc:cxnChg chg="add mod">
          <ac:chgData name="健 翁" userId="bedff36119963aae" providerId="LiveId" clId="{27ED6732-6F8F-5AFA-AF64-6D088C0F8B0A}" dt="2025-08-14T11:35:20.981" v="1546" actId="1038"/>
          <ac:cxnSpMkLst>
            <pc:docMk/>
            <pc:sldMk cId="2696310980" sldId="5236"/>
            <ac:cxnSpMk id="27" creationId="{D49CF261-17EF-E71E-80F7-8C2F20019241}"/>
          </ac:cxnSpMkLst>
        </pc:cxnChg>
      </pc:sldChg>
      <pc:sldChg chg="addSp delSp modSp new mod">
        <pc:chgData name="健 翁" userId="bedff36119963aae" providerId="LiveId" clId="{27ED6732-6F8F-5AFA-AF64-6D088C0F8B0A}" dt="2025-08-14T12:09:46.484" v="2923" actId="20577"/>
        <pc:sldMkLst>
          <pc:docMk/>
          <pc:sldMk cId="2236067346" sldId="5237"/>
        </pc:sldMkLst>
        <pc:spChg chg="mod">
          <ac:chgData name="健 翁" userId="bedff36119963aae" providerId="LiveId" clId="{27ED6732-6F8F-5AFA-AF64-6D088C0F8B0A}" dt="2025-08-14T12:02:25.481" v="2851" actId="1076"/>
          <ac:spMkLst>
            <pc:docMk/>
            <pc:sldMk cId="2236067346" sldId="5237"/>
            <ac:spMk id="2" creationId="{0521127B-F3C1-2D2C-976A-70E4F191D455}"/>
          </ac:spMkLst>
        </pc:spChg>
        <pc:spChg chg="mod">
          <ac:chgData name="健 翁" userId="bedff36119963aae" providerId="LiveId" clId="{27ED6732-6F8F-5AFA-AF64-6D088C0F8B0A}" dt="2025-08-14T12:02:16.394" v="2839" actId="1076"/>
          <ac:spMkLst>
            <pc:docMk/>
            <pc:sldMk cId="2236067346" sldId="5237"/>
            <ac:spMk id="3" creationId="{9865414F-E097-4D0B-18BD-3CEA00C5E448}"/>
          </ac:spMkLst>
        </pc:spChg>
        <pc:spChg chg="add mod">
          <ac:chgData name="健 翁" userId="bedff36119963aae" providerId="LiveId" clId="{27ED6732-6F8F-5AFA-AF64-6D088C0F8B0A}" dt="2025-08-14T12:02:21.673" v="2850" actId="1036"/>
          <ac:spMkLst>
            <pc:docMk/>
            <pc:sldMk cId="2236067346" sldId="5237"/>
            <ac:spMk id="6" creationId="{092AC55B-CFE7-A2F7-C4DC-F4365FD00313}"/>
          </ac:spMkLst>
        </pc:spChg>
        <pc:spChg chg="add mod">
          <ac:chgData name="健 翁" userId="bedff36119963aae" providerId="LiveId" clId="{27ED6732-6F8F-5AFA-AF64-6D088C0F8B0A}" dt="2025-08-14T12:02:21.673" v="2850" actId="1036"/>
          <ac:spMkLst>
            <pc:docMk/>
            <pc:sldMk cId="2236067346" sldId="5237"/>
            <ac:spMk id="7" creationId="{D1C3B73C-DC34-53D9-8429-5A92BD96D66D}"/>
          </ac:spMkLst>
        </pc:spChg>
        <pc:spChg chg="add mod">
          <ac:chgData name="健 翁" userId="bedff36119963aae" providerId="LiveId" clId="{27ED6732-6F8F-5AFA-AF64-6D088C0F8B0A}" dt="2025-08-14T12:02:21.673" v="2850" actId="1036"/>
          <ac:spMkLst>
            <pc:docMk/>
            <pc:sldMk cId="2236067346" sldId="5237"/>
            <ac:spMk id="8" creationId="{2DB44D72-9B1A-23D3-F16B-38BDBBFCD46F}"/>
          </ac:spMkLst>
        </pc:spChg>
        <pc:spChg chg="add mod">
          <ac:chgData name="健 翁" userId="bedff36119963aae" providerId="LiveId" clId="{27ED6732-6F8F-5AFA-AF64-6D088C0F8B0A}" dt="2025-08-14T12:02:21.673" v="2850" actId="1036"/>
          <ac:spMkLst>
            <pc:docMk/>
            <pc:sldMk cId="2236067346" sldId="5237"/>
            <ac:spMk id="9" creationId="{E1F8AE7B-78E2-1458-5DDE-49D7BA0C9711}"/>
          </ac:spMkLst>
        </pc:spChg>
        <pc:spChg chg="add mod">
          <ac:chgData name="健 翁" userId="bedff36119963aae" providerId="LiveId" clId="{27ED6732-6F8F-5AFA-AF64-6D088C0F8B0A}" dt="2025-08-14T12:02:21.673" v="2850" actId="1036"/>
          <ac:spMkLst>
            <pc:docMk/>
            <pc:sldMk cId="2236067346" sldId="5237"/>
            <ac:spMk id="11" creationId="{FD68E00E-65FF-27C9-2A7F-234A8BF621F8}"/>
          </ac:spMkLst>
        </pc:spChg>
        <pc:spChg chg="mod">
          <ac:chgData name="健 翁" userId="bedff36119963aae" providerId="LiveId" clId="{27ED6732-6F8F-5AFA-AF64-6D088C0F8B0A}" dt="2025-08-14T12:09:44.124" v="2920" actId="20577"/>
          <ac:spMkLst>
            <pc:docMk/>
            <pc:sldMk cId="2236067346" sldId="5237"/>
            <ac:spMk id="12" creationId="{97CFA3D9-BF63-FB96-4D8E-3DD828F79869}"/>
          </ac:spMkLst>
        </pc:spChg>
        <pc:spChg chg="add mod">
          <ac:chgData name="健 翁" userId="bedff36119963aae" providerId="LiveId" clId="{27ED6732-6F8F-5AFA-AF64-6D088C0F8B0A}" dt="2025-08-14T12:02:21.673" v="2850" actId="1036"/>
          <ac:spMkLst>
            <pc:docMk/>
            <pc:sldMk cId="2236067346" sldId="5237"/>
            <ac:spMk id="13" creationId="{09B5B90F-196B-7540-A0AB-F6AA0E358925}"/>
          </ac:spMkLst>
        </pc:spChg>
        <pc:spChg chg="add mod">
          <ac:chgData name="健 翁" userId="bedff36119963aae" providerId="LiveId" clId="{27ED6732-6F8F-5AFA-AF64-6D088C0F8B0A}" dt="2025-08-14T12:09:46.484" v="2923" actId="20577"/>
          <ac:spMkLst>
            <pc:docMk/>
            <pc:sldMk cId="2236067346" sldId="5237"/>
            <ac:spMk id="14" creationId="{B469B810-FA8A-592F-6F42-475E1A71E4E6}"/>
          </ac:spMkLst>
        </pc:spChg>
        <pc:spChg chg="add mod">
          <ac:chgData name="健 翁" userId="bedff36119963aae" providerId="LiveId" clId="{27ED6732-6F8F-5AFA-AF64-6D088C0F8B0A}" dt="2025-08-14T12:02:21.673" v="2850" actId="1036"/>
          <ac:spMkLst>
            <pc:docMk/>
            <pc:sldMk cId="2236067346" sldId="5237"/>
            <ac:spMk id="15" creationId="{41498ED7-7F5E-9A12-602B-0AF222E8C3DD}"/>
          </ac:spMkLst>
        </pc:spChg>
        <pc:spChg chg="add mod">
          <ac:chgData name="健 翁" userId="bedff36119963aae" providerId="LiveId" clId="{27ED6732-6F8F-5AFA-AF64-6D088C0F8B0A}" dt="2025-08-14T12:02:21.673" v="2850" actId="1036"/>
          <ac:spMkLst>
            <pc:docMk/>
            <pc:sldMk cId="2236067346" sldId="5237"/>
            <ac:spMk id="18" creationId="{8C3D08E1-78F9-4A04-CF17-034F68F64972}"/>
          </ac:spMkLst>
        </pc:spChg>
        <pc:spChg chg="add mod">
          <ac:chgData name="健 翁" userId="bedff36119963aae" providerId="LiveId" clId="{27ED6732-6F8F-5AFA-AF64-6D088C0F8B0A}" dt="2025-08-14T12:04:12.313" v="2917" actId="1076"/>
          <ac:spMkLst>
            <pc:docMk/>
            <pc:sldMk cId="2236067346" sldId="5237"/>
            <ac:spMk id="21" creationId="{720B4DAD-DD5A-D1ED-FF2E-AA0870AD9133}"/>
          </ac:spMkLst>
        </pc:spChg>
      </pc:sldChg>
      <pc:sldChg chg="delSp modSp add mod">
        <pc:chgData name="健 翁" userId="bedff36119963aae" providerId="LiveId" clId="{27ED6732-6F8F-5AFA-AF64-6D088C0F8B0A}" dt="2025-08-14T11:55:44.689" v="2546" actId="20577"/>
        <pc:sldMkLst>
          <pc:docMk/>
          <pc:sldMk cId="2463597790" sldId="5238"/>
        </pc:sldMkLst>
        <pc:spChg chg="mod">
          <ac:chgData name="健 翁" userId="bedff36119963aae" providerId="LiveId" clId="{27ED6732-6F8F-5AFA-AF64-6D088C0F8B0A}" dt="2025-08-14T11:38:00.884" v="1705" actId="113"/>
          <ac:spMkLst>
            <pc:docMk/>
            <pc:sldMk cId="2463597790" sldId="5238"/>
            <ac:spMk id="2" creationId="{45C781FC-4294-AAB7-27B4-E05BC48057B6}"/>
          </ac:spMkLst>
        </pc:spChg>
        <pc:spChg chg="mod">
          <ac:chgData name="健 翁" userId="bedff36119963aae" providerId="LiveId" clId="{27ED6732-6F8F-5AFA-AF64-6D088C0F8B0A}" dt="2025-08-14T11:55:44.689" v="2546" actId="20577"/>
          <ac:spMkLst>
            <pc:docMk/>
            <pc:sldMk cId="2463597790" sldId="5238"/>
            <ac:spMk id="3" creationId="{D926A0C4-8973-4D08-908A-48F7C0ECAD1E}"/>
          </ac:spMkLst>
        </pc:spChg>
      </pc:sldChg>
      <pc:sldChg chg="addSp delSp modSp add mod">
        <pc:chgData name="健 翁" userId="bedff36119963aae" providerId="LiveId" clId="{27ED6732-6F8F-5AFA-AF64-6D088C0F8B0A}" dt="2025-08-14T11:47:02.151" v="1941" actId="20577"/>
        <pc:sldMkLst>
          <pc:docMk/>
          <pc:sldMk cId="1771969604" sldId="5239"/>
        </pc:sldMkLst>
        <pc:spChg chg="mod">
          <ac:chgData name="健 翁" userId="bedff36119963aae" providerId="LiveId" clId="{27ED6732-6F8F-5AFA-AF64-6D088C0F8B0A}" dt="2025-08-14T11:38:12.727" v="1716" actId="20577"/>
          <ac:spMkLst>
            <pc:docMk/>
            <pc:sldMk cId="1771969604" sldId="5239"/>
            <ac:spMk id="2" creationId="{FB695981-B4C7-CF73-3EF9-993F9AAE2B63}"/>
          </ac:spMkLst>
        </pc:spChg>
        <pc:spChg chg="mod">
          <ac:chgData name="健 翁" userId="bedff36119963aae" providerId="LiveId" clId="{27ED6732-6F8F-5AFA-AF64-6D088C0F8B0A}" dt="2025-08-14T11:47:02.151" v="1941" actId="20577"/>
          <ac:spMkLst>
            <pc:docMk/>
            <pc:sldMk cId="1771969604" sldId="5239"/>
            <ac:spMk id="3" creationId="{3D68813A-EDD7-49A3-858A-C35D95A0F396}"/>
          </ac:spMkLst>
        </pc:spChg>
        <pc:spChg chg="add mod">
          <ac:chgData name="健 翁" userId="bedff36119963aae" providerId="LiveId" clId="{27ED6732-6F8F-5AFA-AF64-6D088C0F8B0A}" dt="2025-08-14T11:43:28.572" v="1860" actId="1076"/>
          <ac:spMkLst>
            <pc:docMk/>
            <pc:sldMk cId="1771969604" sldId="5239"/>
            <ac:spMk id="7" creationId="{0E97EB05-1C9F-E01A-4465-686CE865472B}"/>
          </ac:spMkLst>
        </pc:spChg>
        <pc:spChg chg="add mod">
          <ac:chgData name="健 翁" userId="bedff36119963aae" providerId="LiveId" clId="{27ED6732-6F8F-5AFA-AF64-6D088C0F8B0A}" dt="2025-08-14T11:43:24.781" v="1859" actId="1076"/>
          <ac:spMkLst>
            <pc:docMk/>
            <pc:sldMk cId="1771969604" sldId="5239"/>
            <ac:spMk id="9" creationId="{5358DF44-1284-A582-3F8E-B10535D538A0}"/>
          </ac:spMkLst>
        </pc:spChg>
        <pc:spChg chg="add mod">
          <ac:chgData name="健 翁" userId="bedff36119963aae" providerId="LiveId" clId="{27ED6732-6F8F-5AFA-AF64-6D088C0F8B0A}" dt="2025-08-14T11:43:24.781" v="1859" actId="1076"/>
          <ac:spMkLst>
            <pc:docMk/>
            <pc:sldMk cId="1771969604" sldId="5239"/>
            <ac:spMk id="11" creationId="{4467A0E1-72A3-FE45-14EF-0CA14CE19231}"/>
          </ac:spMkLst>
        </pc:spChg>
        <pc:spChg chg="add mod">
          <ac:chgData name="健 翁" userId="bedff36119963aae" providerId="LiveId" clId="{27ED6732-6F8F-5AFA-AF64-6D088C0F8B0A}" dt="2025-08-14T11:44:19.428" v="1868" actId="207"/>
          <ac:spMkLst>
            <pc:docMk/>
            <pc:sldMk cId="1771969604" sldId="5239"/>
            <ac:spMk id="12" creationId="{9F1348E7-FD86-3C17-1E13-412362A2EA49}"/>
          </ac:spMkLst>
        </pc:spChg>
        <pc:spChg chg="add mod">
          <ac:chgData name="健 翁" userId="bedff36119963aae" providerId="LiveId" clId="{27ED6732-6F8F-5AFA-AF64-6D088C0F8B0A}" dt="2025-08-14T11:43:24.781" v="1859" actId="1076"/>
          <ac:spMkLst>
            <pc:docMk/>
            <pc:sldMk cId="1771969604" sldId="5239"/>
            <ac:spMk id="14" creationId="{FD944C4D-E319-820C-0803-B94BB6EF1C99}"/>
          </ac:spMkLst>
        </pc:spChg>
        <pc:spChg chg="add mod">
          <ac:chgData name="健 翁" userId="bedff36119963aae" providerId="LiveId" clId="{27ED6732-6F8F-5AFA-AF64-6D088C0F8B0A}" dt="2025-08-14T11:45:10.587" v="1899" actId="1037"/>
          <ac:spMkLst>
            <pc:docMk/>
            <pc:sldMk cId="1771969604" sldId="5239"/>
            <ac:spMk id="22" creationId="{6802A7CC-ED20-C1DF-55C3-DE6B9410FFC3}"/>
          </ac:spMkLst>
        </pc:spChg>
        <pc:spChg chg="add mod">
          <ac:chgData name="健 翁" userId="bedff36119963aae" providerId="LiveId" clId="{27ED6732-6F8F-5AFA-AF64-6D088C0F8B0A}" dt="2025-08-14T11:45:16.953" v="1900" actId="1076"/>
          <ac:spMkLst>
            <pc:docMk/>
            <pc:sldMk cId="1771969604" sldId="5239"/>
            <ac:spMk id="30" creationId="{4670DDAA-ECC0-D2CB-9910-3556BF379299}"/>
          </ac:spMkLst>
        </pc:spChg>
        <pc:spChg chg="add mod">
          <ac:chgData name="健 翁" userId="bedff36119963aae" providerId="LiveId" clId="{27ED6732-6F8F-5AFA-AF64-6D088C0F8B0A}" dt="2025-08-14T11:46:20.492" v="1930" actId="20577"/>
          <ac:spMkLst>
            <pc:docMk/>
            <pc:sldMk cId="1771969604" sldId="5239"/>
            <ac:spMk id="33" creationId="{BFEB2447-3A96-EB49-7AB2-8F108F286E75}"/>
          </ac:spMkLst>
        </pc:spChg>
        <pc:spChg chg="add mod">
          <ac:chgData name="健 翁" userId="bedff36119963aae" providerId="LiveId" clId="{27ED6732-6F8F-5AFA-AF64-6D088C0F8B0A}" dt="2025-08-14T11:45:30.517" v="1903" actId="1076"/>
          <ac:spMkLst>
            <pc:docMk/>
            <pc:sldMk cId="1771969604" sldId="5239"/>
            <ac:spMk id="34" creationId="{142151A3-47D3-C57D-EA44-872053B54DCB}"/>
          </ac:spMkLst>
        </pc:spChg>
        <pc:spChg chg="add mod">
          <ac:chgData name="健 翁" userId="bedff36119963aae" providerId="LiveId" clId="{27ED6732-6F8F-5AFA-AF64-6D088C0F8B0A}" dt="2025-08-14T11:45:30.517" v="1903" actId="1076"/>
          <ac:spMkLst>
            <pc:docMk/>
            <pc:sldMk cId="1771969604" sldId="5239"/>
            <ac:spMk id="35" creationId="{A4CC4911-DB09-A7C0-1B66-14DE8C7E19FE}"/>
          </ac:spMkLst>
        </pc:spChg>
        <pc:spChg chg="add mod">
          <ac:chgData name="健 翁" userId="bedff36119963aae" providerId="LiveId" clId="{27ED6732-6F8F-5AFA-AF64-6D088C0F8B0A}" dt="2025-08-14T11:45:43.537" v="1917" actId="1035"/>
          <ac:spMkLst>
            <pc:docMk/>
            <pc:sldMk cId="1771969604" sldId="5239"/>
            <ac:spMk id="36" creationId="{3AFD5F7E-2CBC-A8AC-D81D-ACB7BFA94C19}"/>
          </ac:spMkLst>
        </pc:spChg>
        <pc:cxnChg chg="add">
          <ac:chgData name="健 翁" userId="bedff36119963aae" providerId="LiveId" clId="{27ED6732-6F8F-5AFA-AF64-6D088C0F8B0A}" dt="2025-08-14T11:43:52.355" v="1861" actId="11529"/>
          <ac:cxnSpMkLst>
            <pc:docMk/>
            <pc:sldMk cId="1771969604" sldId="5239"/>
            <ac:cxnSpMk id="16" creationId="{AB0E416E-86F1-A3EE-5AB1-2929B5E3742A}"/>
          </ac:cxnSpMkLst>
        </pc:cxnChg>
        <pc:cxnChg chg="add mod">
          <ac:chgData name="健 翁" userId="bedff36119963aae" providerId="LiveId" clId="{27ED6732-6F8F-5AFA-AF64-6D088C0F8B0A}" dt="2025-08-14T11:43:58.262" v="1864" actId="14100"/>
          <ac:cxnSpMkLst>
            <pc:docMk/>
            <pc:sldMk cId="1771969604" sldId="5239"/>
            <ac:cxnSpMk id="17" creationId="{78DC2662-0E7B-F157-FE5A-A81504A22CC0}"/>
          </ac:cxnSpMkLst>
        </pc:cxnChg>
        <pc:cxnChg chg="add mod">
          <ac:chgData name="健 翁" userId="bedff36119963aae" providerId="LiveId" clId="{27ED6732-6F8F-5AFA-AF64-6D088C0F8B0A}" dt="2025-08-14T11:45:10.587" v="1899" actId="1037"/>
          <ac:cxnSpMkLst>
            <pc:docMk/>
            <pc:sldMk cId="1771969604" sldId="5239"/>
            <ac:cxnSpMk id="25" creationId="{B0CB46BC-C523-C79C-973D-773F72320BEB}"/>
          </ac:cxnSpMkLst>
        </pc:cxnChg>
        <pc:cxnChg chg="add mod">
          <ac:chgData name="健 翁" userId="bedff36119963aae" providerId="LiveId" clId="{27ED6732-6F8F-5AFA-AF64-6D088C0F8B0A}" dt="2025-08-14T11:46:05.169" v="1921" actId="14100"/>
          <ac:cxnSpMkLst>
            <pc:docMk/>
            <pc:sldMk cId="1771969604" sldId="5239"/>
            <ac:cxnSpMk id="40" creationId="{1E984281-4465-B970-9DE5-79ACB07AF05B}"/>
          </ac:cxnSpMkLst>
        </pc:cxnChg>
        <pc:cxnChg chg="add mod">
          <ac:chgData name="健 翁" userId="bedff36119963aae" providerId="LiveId" clId="{27ED6732-6F8F-5AFA-AF64-6D088C0F8B0A}" dt="2025-08-14T11:46:08.392" v="1923" actId="1076"/>
          <ac:cxnSpMkLst>
            <pc:docMk/>
            <pc:sldMk cId="1771969604" sldId="5239"/>
            <ac:cxnSpMk id="42" creationId="{4CD1438F-737B-6C5C-1ED5-645D8444361C}"/>
          </ac:cxnSpMkLst>
        </pc:cxnChg>
      </pc:sldChg>
      <pc:sldChg chg="addSp delSp modSp add mod">
        <pc:chgData name="健 翁" userId="bedff36119963aae" providerId="LiveId" clId="{27ED6732-6F8F-5AFA-AF64-6D088C0F8B0A}" dt="2025-08-14T11:49:58.304" v="2111" actId="1076"/>
        <pc:sldMkLst>
          <pc:docMk/>
          <pc:sldMk cId="2081117329" sldId="5240"/>
        </pc:sldMkLst>
        <pc:spChg chg="mod">
          <ac:chgData name="健 翁" userId="bedff36119963aae" providerId="LiveId" clId="{27ED6732-6F8F-5AFA-AF64-6D088C0F8B0A}" dt="2025-08-14T11:47:27.962" v="2013" actId="20577"/>
          <ac:spMkLst>
            <pc:docMk/>
            <pc:sldMk cId="2081117329" sldId="5240"/>
            <ac:spMk id="3" creationId="{9F6175C2-E869-3776-30DF-1709FB2A2989}"/>
          </ac:spMkLst>
        </pc:spChg>
        <pc:spChg chg="add mod">
          <ac:chgData name="健 翁" userId="bedff36119963aae" providerId="LiveId" clId="{27ED6732-6F8F-5AFA-AF64-6D088C0F8B0A}" dt="2025-08-14T11:48:19.896" v="2030" actId="692"/>
          <ac:spMkLst>
            <pc:docMk/>
            <pc:sldMk cId="2081117329" sldId="5240"/>
            <ac:spMk id="5" creationId="{DC09FDA0-3157-C727-A4C4-4E5F9AF2B4BB}"/>
          </ac:spMkLst>
        </pc:spChg>
        <pc:spChg chg="add mod">
          <ac:chgData name="健 翁" userId="bedff36119963aae" providerId="LiveId" clId="{27ED6732-6F8F-5AFA-AF64-6D088C0F8B0A}" dt="2025-08-14T11:48:42.317" v="2054" actId="1076"/>
          <ac:spMkLst>
            <pc:docMk/>
            <pc:sldMk cId="2081117329" sldId="5240"/>
            <ac:spMk id="6" creationId="{B44815BF-8241-7030-BDCC-E7AAD4148D2B}"/>
          </ac:spMkLst>
        </pc:spChg>
        <pc:spChg chg="add mod">
          <ac:chgData name="健 翁" userId="bedff36119963aae" providerId="LiveId" clId="{27ED6732-6F8F-5AFA-AF64-6D088C0F8B0A}" dt="2025-08-14T11:49:58.304" v="2111" actId="1076"/>
          <ac:spMkLst>
            <pc:docMk/>
            <pc:sldMk cId="2081117329" sldId="5240"/>
            <ac:spMk id="8" creationId="{7B8C809A-733D-9619-80F8-F6BF2FC3A68B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9" creationId="{13916B3C-7D90-B385-1844-2BE612DCC4B0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11" creationId="{2309A670-23A4-A197-D310-1CDDF369040E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12" creationId="{4937F921-033F-1BD7-FEAA-DCD5C163F62C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14" creationId="{34EE7665-BBD7-BE7E-9428-0CBA105226B5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22" creationId="{46BFB884-6A40-77A9-F156-438A6641ADFF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30" creationId="{9ADE4061-DAE2-DEC4-92E8-4657A03A5BD8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33" creationId="{A1D022A1-3470-D3EA-1713-2BA75A09D4CF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34" creationId="{0CB78B59-FB38-DFEB-B6D2-3B5B003C68CE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35" creationId="{6D5A6B98-B14D-AB74-C545-F80D3CEBCC63}"/>
          </ac:spMkLst>
        </pc:spChg>
        <pc:spChg chg="mod">
          <ac:chgData name="健 翁" userId="bedff36119963aae" providerId="LiveId" clId="{27ED6732-6F8F-5AFA-AF64-6D088C0F8B0A}" dt="2025-08-14T11:47:46.778" v="2017" actId="1076"/>
          <ac:spMkLst>
            <pc:docMk/>
            <pc:sldMk cId="2081117329" sldId="5240"/>
            <ac:spMk id="36" creationId="{66D9BD08-5AD0-F02A-C808-148459434594}"/>
          </ac:spMkLst>
        </pc:spChg>
      </pc:sldChg>
      <pc:sldChg chg="modSp add mod">
        <pc:chgData name="健 翁" userId="bedff36119963aae" providerId="LiveId" clId="{27ED6732-6F8F-5AFA-AF64-6D088C0F8B0A}" dt="2025-08-14T11:52:16.585" v="2337" actId="1076"/>
        <pc:sldMkLst>
          <pc:docMk/>
          <pc:sldMk cId="158104744" sldId="5241"/>
        </pc:sldMkLst>
        <pc:spChg chg="mod">
          <ac:chgData name="健 翁" userId="bedff36119963aae" providerId="LiveId" clId="{27ED6732-6F8F-5AFA-AF64-6D088C0F8B0A}" dt="2025-08-14T11:50:59.163" v="2226" actId="1076"/>
          <ac:spMkLst>
            <pc:docMk/>
            <pc:sldMk cId="158104744" sldId="5241"/>
            <ac:spMk id="2" creationId="{B7A7E97F-B00F-8AC0-5A2E-3EF5DFBDF59A}"/>
          </ac:spMkLst>
        </pc:spChg>
        <pc:spChg chg="mod">
          <ac:chgData name="健 翁" userId="bedff36119963aae" providerId="LiveId" clId="{27ED6732-6F8F-5AFA-AF64-6D088C0F8B0A}" dt="2025-08-14T11:51:34.315" v="2273" actId="20577"/>
          <ac:spMkLst>
            <pc:docMk/>
            <pc:sldMk cId="158104744" sldId="5241"/>
            <ac:spMk id="3" creationId="{B6684703-EC83-774F-0FFB-9A460C0184C6}"/>
          </ac:spMkLst>
        </pc:spChg>
        <pc:spChg chg="mod">
          <ac:chgData name="健 翁" userId="bedff36119963aae" providerId="LiveId" clId="{27ED6732-6F8F-5AFA-AF64-6D088C0F8B0A}" dt="2025-08-14T11:51:39.721" v="2274" actId="14100"/>
          <ac:spMkLst>
            <pc:docMk/>
            <pc:sldMk cId="158104744" sldId="5241"/>
            <ac:spMk id="5" creationId="{9545090A-5CB1-B4C2-9604-3A93B8CB26BE}"/>
          </ac:spMkLst>
        </pc:spChg>
        <pc:spChg chg="mod">
          <ac:chgData name="健 翁" userId="bedff36119963aae" providerId="LiveId" clId="{27ED6732-6F8F-5AFA-AF64-6D088C0F8B0A}" dt="2025-08-14T11:52:16.585" v="2337" actId="1076"/>
          <ac:spMkLst>
            <pc:docMk/>
            <pc:sldMk cId="158104744" sldId="5241"/>
            <ac:spMk id="6" creationId="{56D63738-8C35-202D-68D9-93C252145159}"/>
          </ac:spMkLst>
        </pc:spChg>
        <pc:spChg chg="mod">
          <ac:chgData name="健 翁" userId="bedff36119963aae" providerId="LiveId" clId="{27ED6732-6F8F-5AFA-AF64-6D088C0F8B0A}" dt="2025-08-14T11:50:27.944" v="2118" actId="1035"/>
          <ac:spMkLst>
            <pc:docMk/>
            <pc:sldMk cId="158104744" sldId="5241"/>
            <ac:spMk id="36" creationId="{18150247-CC33-D827-DB27-376D3329CEFB}"/>
          </ac:spMkLst>
        </pc:spChg>
      </pc:sldChg>
      <pc:sldChg chg="addSp delSp modSp add mod">
        <pc:chgData name="健 翁" userId="bedff36119963aae" providerId="LiveId" clId="{27ED6732-6F8F-5AFA-AF64-6D088C0F8B0A}" dt="2025-08-14T12:17:05.588" v="3406" actId="20577"/>
        <pc:sldMkLst>
          <pc:docMk/>
          <pc:sldMk cId="1548478538" sldId="5242"/>
        </pc:sldMkLst>
        <pc:spChg chg="mod">
          <ac:chgData name="健 翁" userId="bedff36119963aae" providerId="LiveId" clId="{27ED6732-6F8F-5AFA-AF64-6D088C0F8B0A}" dt="2025-08-14T12:10:05.870" v="2975" actId="5793"/>
          <ac:spMkLst>
            <pc:docMk/>
            <pc:sldMk cId="1548478538" sldId="5242"/>
            <ac:spMk id="2" creationId="{46098701-50D7-672C-76D0-58B078BA5CCB}"/>
          </ac:spMkLst>
        </pc:spChg>
        <pc:spChg chg="mod">
          <ac:chgData name="健 翁" userId="bedff36119963aae" providerId="LiveId" clId="{27ED6732-6F8F-5AFA-AF64-6D088C0F8B0A}" dt="2025-08-14T12:17:05.588" v="3406" actId="20577"/>
          <ac:spMkLst>
            <pc:docMk/>
            <pc:sldMk cId="1548478538" sldId="5242"/>
            <ac:spMk id="3" creationId="{6B85E10A-F984-D5CE-4C57-1145EE064087}"/>
          </ac:spMkLst>
        </pc:spChg>
        <pc:spChg chg="add mod">
          <ac:chgData name="健 翁" userId="bedff36119963aae" providerId="LiveId" clId="{27ED6732-6F8F-5AFA-AF64-6D088C0F8B0A}" dt="2025-08-14T12:11:53.264" v="3147" actId="1076"/>
          <ac:spMkLst>
            <pc:docMk/>
            <pc:sldMk cId="1548478538" sldId="5242"/>
            <ac:spMk id="20" creationId="{5A378A86-3481-1780-6053-9569376EFEFE}"/>
          </ac:spMkLst>
        </pc:spChg>
        <pc:spChg chg="add mod">
          <ac:chgData name="健 翁" userId="bedff36119963aae" providerId="LiveId" clId="{27ED6732-6F8F-5AFA-AF64-6D088C0F8B0A}" dt="2025-08-14T12:15:31.658" v="3350" actId="692"/>
          <ac:spMkLst>
            <pc:docMk/>
            <pc:sldMk cId="1548478538" sldId="5242"/>
            <ac:spMk id="23" creationId="{2BB8C31E-B85E-BFC6-AE94-5E3CA3591799}"/>
          </ac:spMkLst>
        </pc:spChg>
        <pc:spChg chg="add mod">
          <ac:chgData name="健 翁" userId="bedff36119963aae" providerId="LiveId" clId="{27ED6732-6F8F-5AFA-AF64-6D088C0F8B0A}" dt="2025-08-14T12:16:23.947" v="3399" actId="1076"/>
          <ac:spMkLst>
            <pc:docMk/>
            <pc:sldMk cId="1548478538" sldId="5242"/>
            <ac:spMk id="24" creationId="{35BE6524-EC3B-3466-CB5A-1E690E533089}"/>
          </ac:spMkLst>
        </pc:spChg>
      </pc:sldChg>
      <pc:sldChg chg="addSp delSp modSp new mod">
        <pc:chgData name="健 翁" userId="bedff36119963aae" providerId="LiveId" clId="{27ED6732-6F8F-5AFA-AF64-6D088C0F8B0A}" dt="2025-08-14T12:27:05.963" v="3805" actId="20577"/>
        <pc:sldMkLst>
          <pc:docMk/>
          <pc:sldMk cId="817180369" sldId="5243"/>
        </pc:sldMkLst>
        <pc:spChg chg="mod">
          <ac:chgData name="健 翁" userId="bedff36119963aae" providerId="LiveId" clId="{27ED6732-6F8F-5AFA-AF64-6D088C0F8B0A}" dt="2025-08-14T12:25:44.202" v="3785" actId="1076"/>
          <ac:spMkLst>
            <pc:docMk/>
            <pc:sldMk cId="817180369" sldId="5243"/>
            <ac:spMk id="2" creationId="{662E680B-02E1-485E-FBFA-9A45C9628C0B}"/>
          </ac:spMkLst>
        </pc:spChg>
        <pc:spChg chg="add mod">
          <ac:chgData name="健 翁" userId="bedff36119963aae" providerId="LiveId" clId="{27ED6732-6F8F-5AFA-AF64-6D088C0F8B0A}" dt="2025-08-14T12:25:01.545" v="3699" actId="1076"/>
          <ac:spMkLst>
            <pc:docMk/>
            <pc:sldMk cId="817180369" sldId="5243"/>
            <ac:spMk id="5" creationId="{1B3F89B3-3945-1418-A113-E5F513B1BF8F}"/>
          </ac:spMkLst>
        </pc:spChg>
        <pc:spChg chg="add mod">
          <ac:chgData name="健 翁" userId="bedff36119963aae" providerId="LiveId" clId="{27ED6732-6F8F-5AFA-AF64-6D088C0F8B0A}" dt="2025-08-14T12:25:01.545" v="3699" actId="1076"/>
          <ac:spMkLst>
            <pc:docMk/>
            <pc:sldMk cId="817180369" sldId="5243"/>
            <ac:spMk id="6" creationId="{9EB86B38-834E-7D80-78F8-8989B278C94D}"/>
          </ac:spMkLst>
        </pc:spChg>
        <pc:spChg chg="add mod">
          <ac:chgData name="健 翁" userId="bedff36119963aae" providerId="LiveId" clId="{27ED6732-6F8F-5AFA-AF64-6D088C0F8B0A}" dt="2025-08-14T12:25:01.545" v="3699" actId="1076"/>
          <ac:spMkLst>
            <pc:docMk/>
            <pc:sldMk cId="817180369" sldId="5243"/>
            <ac:spMk id="8" creationId="{934B5A08-6D16-D8CC-9F0F-98F41CDFADFE}"/>
          </ac:spMkLst>
        </pc:spChg>
        <pc:spChg chg="add mod">
          <ac:chgData name="健 翁" userId="bedff36119963aae" providerId="LiveId" clId="{27ED6732-6F8F-5AFA-AF64-6D088C0F8B0A}" dt="2025-08-14T12:25:01.545" v="3699" actId="1076"/>
          <ac:spMkLst>
            <pc:docMk/>
            <pc:sldMk cId="817180369" sldId="5243"/>
            <ac:spMk id="9" creationId="{9F57B068-A488-BC33-44E4-59551EF1CB8C}"/>
          </ac:spMkLst>
        </pc:spChg>
        <pc:spChg chg="add mod">
          <ac:chgData name="健 翁" userId="bedff36119963aae" providerId="LiveId" clId="{27ED6732-6F8F-5AFA-AF64-6D088C0F8B0A}" dt="2025-08-14T12:25:01.545" v="3699" actId="1076"/>
          <ac:spMkLst>
            <pc:docMk/>
            <pc:sldMk cId="817180369" sldId="5243"/>
            <ac:spMk id="14" creationId="{746396AA-2FBA-66C0-CCB3-32FADC052E96}"/>
          </ac:spMkLst>
        </pc:spChg>
        <pc:spChg chg="add mod">
          <ac:chgData name="健 翁" userId="bedff36119963aae" providerId="LiveId" clId="{27ED6732-6F8F-5AFA-AF64-6D088C0F8B0A}" dt="2025-08-14T12:27:05.963" v="3805" actId="20577"/>
          <ac:spMkLst>
            <pc:docMk/>
            <pc:sldMk cId="817180369" sldId="5243"/>
            <ac:spMk id="17" creationId="{55B4FB73-071D-2375-20D5-F7FA94BE085C}"/>
          </ac:spMkLst>
        </pc:spChg>
        <pc:spChg chg="add mod">
          <ac:chgData name="健 翁" userId="bedff36119963aae" providerId="LiveId" clId="{27ED6732-6F8F-5AFA-AF64-6D088C0F8B0A}" dt="2025-08-14T12:25:01.545" v="3699" actId="1076"/>
          <ac:spMkLst>
            <pc:docMk/>
            <pc:sldMk cId="817180369" sldId="5243"/>
            <ac:spMk id="23" creationId="{B6921540-9948-C416-7D9D-5B53A2E328F5}"/>
          </ac:spMkLst>
        </pc:spChg>
        <pc:spChg chg="add mod">
          <ac:chgData name="健 翁" userId="bedff36119963aae" providerId="LiveId" clId="{27ED6732-6F8F-5AFA-AF64-6D088C0F8B0A}" dt="2025-08-14T12:25:01.545" v="3699" actId="1076"/>
          <ac:spMkLst>
            <pc:docMk/>
            <pc:sldMk cId="817180369" sldId="5243"/>
            <ac:spMk id="30" creationId="{28D8E4E5-9FB8-6440-2906-20E20169BC6E}"/>
          </ac:spMkLst>
        </pc:spChg>
        <pc:spChg chg="add mod">
          <ac:chgData name="健 翁" userId="bedff36119963aae" providerId="LiveId" clId="{27ED6732-6F8F-5AFA-AF64-6D088C0F8B0A}" dt="2025-08-14T12:25:01.545" v="3699" actId="1076"/>
          <ac:spMkLst>
            <pc:docMk/>
            <pc:sldMk cId="817180369" sldId="5243"/>
            <ac:spMk id="34" creationId="{03CE1301-7C27-3CFF-7427-59E059BF820F}"/>
          </ac:spMkLst>
        </pc:spChg>
        <pc:spChg chg="add mod">
          <ac:chgData name="健 翁" userId="bedff36119963aae" providerId="LiveId" clId="{27ED6732-6F8F-5AFA-AF64-6D088C0F8B0A}" dt="2025-08-14T12:25:48.704" v="3786" actId="1076"/>
          <ac:spMkLst>
            <pc:docMk/>
            <pc:sldMk cId="817180369" sldId="5243"/>
            <ac:spMk id="37" creationId="{482D407E-AE85-FABD-BD6B-34815A2774F7}"/>
          </ac:spMkLst>
        </pc:spChg>
        <pc:picChg chg="add mod">
          <ac:chgData name="健 翁" userId="bedff36119963aae" providerId="LiveId" clId="{27ED6732-6F8F-5AFA-AF64-6D088C0F8B0A}" dt="2025-08-14T12:25:12.502" v="3701" actId="1076"/>
          <ac:picMkLst>
            <pc:docMk/>
            <pc:sldMk cId="817180369" sldId="5243"/>
            <ac:picMk id="7" creationId="{E6FE3CF7-DEFB-85C7-D9E4-667833F3A074}"/>
          </ac:picMkLst>
        </pc:picChg>
        <pc:picChg chg="add mod">
          <ac:chgData name="健 翁" userId="bedff36119963aae" providerId="LiveId" clId="{27ED6732-6F8F-5AFA-AF64-6D088C0F8B0A}" dt="2025-08-14T12:25:06.629" v="3700" actId="1076"/>
          <ac:picMkLst>
            <pc:docMk/>
            <pc:sldMk cId="817180369" sldId="5243"/>
            <ac:picMk id="2050" creationId="{17B2604A-F527-85A4-311E-C4137A58D8B1}"/>
          </ac:picMkLst>
        </pc:picChg>
        <pc:cxnChg chg="add mod">
          <ac:chgData name="健 翁" userId="bedff36119963aae" providerId="LiveId" clId="{27ED6732-6F8F-5AFA-AF64-6D088C0F8B0A}" dt="2025-08-14T12:20:41.483" v="3515" actId="692"/>
          <ac:cxnSpMkLst>
            <pc:docMk/>
            <pc:sldMk cId="817180369" sldId="5243"/>
            <ac:cxnSpMk id="11" creationId="{95D746F6-BF54-3A6D-0D53-B74DCCF5AB01}"/>
          </ac:cxnSpMkLst>
        </pc:cxnChg>
        <pc:cxnChg chg="add mod">
          <ac:chgData name="健 翁" userId="bedff36119963aae" providerId="LiveId" clId="{27ED6732-6F8F-5AFA-AF64-6D088C0F8B0A}" dt="2025-08-14T12:22:18.616" v="3609" actId="14100"/>
          <ac:cxnSpMkLst>
            <pc:docMk/>
            <pc:sldMk cId="817180369" sldId="5243"/>
            <ac:cxnSpMk id="16" creationId="{B06BAE57-75A7-078B-853A-90816C43F50A}"/>
          </ac:cxnSpMkLst>
        </pc:cxnChg>
        <pc:cxnChg chg="add mod">
          <ac:chgData name="健 翁" userId="bedff36119963aae" providerId="LiveId" clId="{27ED6732-6F8F-5AFA-AF64-6D088C0F8B0A}" dt="2025-08-14T12:22:49.371" v="3618" actId="14100"/>
          <ac:cxnSpMkLst>
            <pc:docMk/>
            <pc:sldMk cId="817180369" sldId="5243"/>
            <ac:cxnSpMk id="19" creationId="{A83FB014-4BD3-503A-4E95-745A7850A55C}"/>
          </ac:cxnSpMkLst>
        </pc:cxnChg>
        <pc:cxnChg chg="add mod">
          <ac:chgData name="健 翁" userId="bedff36119963aae" providerId="LiveId" clId="{27ED6732-6F8F-5AFA-AF64-6D088C0F8B0A}" dt="2025-08-14T12:23:31.735" v="3651" actId="14100"/>
          <ac:cxnSpMkLst>
            <pc:docMk/>
            <pc:sldMk cId="817180369" sldId="5243"/>
            <ac:cxnSpMk id="24" creationId="{D87881AF-40B6-CE39-5FF5-E68AA7F94E96}"/>
          </ac:cxnSpMkLst>
        </pc:cxnChg>
        <pc:cxnChg chg="add mod">
          <ac:chgData name="健 翁" userId="bedff36119963aae" providerId="LiveId" clId="{27ED6732-6F8F-5AFA-AF64-6D088C0F8B0A}" dt="2025-08-14T12:23:42.129" v="3655" actId="14100"/>
          <ac:cxnSpMkLst>
            <pc:docMk/>
            <pc:sldMk cId="817180369" sldId="5243"/>
            <ac:cxnSpMk id="27" creationId="{481DE86E-39DC-7B12-C0F2-992DD05175FA}"/>
          </ac:cxnSpMkLst>
        </pc:cxnChg>
        <pc:cxnChg chg="add mod">
          <ac:chgData name="健 翁" userId="bedff36119963aae" providerId="LiveId" clId="{27ED6732-6F8F-5AFA-AF64-6D088C0F8B0A}" dt="2025-08-14T12:24:04.912" v="3688" actId="14100"/>
          <ac:cxnSpMkLst>
            <pc:docMk/>
            <pc:sldMk cId="817180369" sldId="5243"/>
            <ac:cxnSpMk id="31" creationId="{4D9069B9-B1BB-5FF9-BF21-32CD033C78ED}"/>
          </ac:cxnSpMkLst>
        </pc:cxnChg>
        <pc:cxnChg chg="add mod">
          <ac:chgData name="健 翁" userId="bedff36119963aae" providerId="LiveId" clId="{27ED6732-6F8F-5AFA-AF64-6D088C0F8B0A}" dt="2025-08-14T12:24:25.769" v="3693" actId="1076"/>
          <ac:cxnSpMkLst>
            <pc:docMk/>
            <pc:sldMk cId="817180369" sldId="5243"/>
            <ac:cxnSpMk id="35" creationId="{50C6973A-1587-E189-4F5D-71D4FDC9F61E}"/>
          </ac:cxnSpMkLst>
        </pc:cxnChg>
        <pc:cxnChg chg="add mod">
          <ac:chgData name="健 翁" userId="bedff36119963aae" providerId="LiveId" clId="{27ED6732-6F8F-5AFA-AF64-6D088C0F8B0A}" dt="2025-08-14T12:24:25.769" v="3693" actId="1076"/>
          <ac:cxnSpMkLst>
            <pc:docMk/>
            <pc:sldMk cId="817180369" sldId="5243"/>
            <ac:cxnSpMk id="36" creationId="{E8952582-5F99-6CCF-7F3A-AFDC61FB1733}"/>
          </ac:cxnSpMkLst>
        </pc:cxnChg>
      </pc:sldChg>
      <pc:sldChg chg="modSp new mod">
        <pc:chgData name="健 翁" userId="bedff36119963aae" providerId="LiveId" clId="{27ED6732-6F8F-5AFA-AF64-6D088C0F8B0A}" dt="2025-08-14T12:29:07.663" v="4046" actId="403"/>
        <pc:sldMkLst>
          <pc:docMk/>
          <pc:sldMk cId="1357406614" sldId="5244"/>
        </pc:sldMkLst>
        <pc:spChg chg="mod">
          <ac:chgData name="健 翁" userId="bedff36119963aae" providerId="LiveId" clId="{27ED6732-6F8F-5AFA-AF64-6D088C0F8B0A}" dt="2025-08-14T12:26:45.109" v="3798" actId="20577"/>
          <ac:spMkLst>
            <pc:docMk/>
            <pc:sldMk cId="1357406614" sldId="5244"/>
            <ac:spMk id="2" creationId="{BD0DFA35-5AA7-03BD-3FFD-9CB09E9AEEDA}"/>
          </ac:spMkLst>
        </pc:spChg>
        <pc:spChg chg="mod">
          <ac:chgData name="健 翁" userId="bedff36119963aae" providerId="LiveId" clId="{27ED6732-6F8F-5AFA-AF64-6D088C0F8B0A}" dt="2025-08-14T12:29:07.663" v="4046" actId="403"/>
          <ac:spMkLst>
            <pc:docMk/>
            <pc:sldMk cId="1357406614" sldId="5244"/>
            <ac:spMk id="3" creationId="{C5D7547B-1E0D-868D-775C-B23B3CF4E152}"/>
          </ac:spMkLst>
        </pc:spChg>
      </pc:sldChg>
      <pc:sldChg chg="addSp delSp modSp new mod">
        <pc:chgData name="健 翁" userId="bedff36119963aae" providerId="LiveId" clId="{27ED6732-6F8F-5AFA-AF64-6D088C0F8B0A}" dt="2025-08-14T12:39:51.916" v="4253" actId="1076"/>
        <pc:sldMkLst>
          <pc:docMk/>
          <pc:sldMk cId="2596850472" sldId="5245"/>
        </pc:sldMkLst>
        <pc:spChg chg="mod">
          <ac:chgData name="健 翁" userId="bedff36119963aae" providerId="LiveId" clId="{27ED6732-6F8F-5AFA-AF64-6D088C0F8B0A}" dt="2025-08-14T12:39:43.239" v="4252" actId="1076"/>
          <ac:spMkLst>
            <pc:docMk/>
            <pc:sldMk cId="2596850472" sldId="5245"/>
            <ac:spMk id="2" creationId="{EC07D3F3-EB4A-9F82-D145-4D79EBAE3F7A}"/>
          </ac:spMkLst>
        </pc:spChg>
        <pc:spChg chg="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3" creationId="{D1FAF9D3-464D-AE58-1A5B-518B6B823CAB}"/>
          </ac:spMkLst>
        </pc:spChg>
        <pc:spChg chg="add 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6" creationId="{B8B79140-635E-2EE0-0B68-268DFC79A405}"/>
          </ac:spMkLst>
        </pc:spChg>
        <pc:spChg chg="add 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7" creationId="{911E09E3-7058-07D9-5208-1812D60142DC}"/>
          </ac:spMkLst>
        </pc:spChg>
        <pc:spChg chg="add 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8" creationId="{308B37DB-4EE7-31F5-4CE8-BEBBA666C706}"/>
          </ac:spMkLst>
        </pc:spChg>
        <pc:spChg chg="add mod">
          <ac:chgData name="健 翁" userId="bedff36119963aae" providerId="LiveId" clId="{27ED6732-6F8F-5AFA-AF64-6D088C0F8B0A}" dt="2025-08-14T12:36:47.984" v="4140" actId="1076"/>
          <ac:spMkLst>
            <pc:docMk/>
            <pc:sldMk cId="2596850472" sldId="5245"/>
            <ac:spMk id="9" creationId="{A68FC1C9-F4EC-0D76-C494-C97FAEED7F79}"/>
          </ac:spMkLst>
        </pc:spChg>
        <pc:spChg chg="add mod">
          <ac:chgData name="健 翁" userId="bedff36119963aae" providerId="LiveId" clId="{27ED6732-6F8F-5AFA-AF64-6D088C0F8B0A}" dt="2025-08-14T12:36:47.984" v="4140" actId="1076"/>
          <ac:spMkLst>
            <pc:docMk/>
            <pc:sldMk cId="2596850472" sldId="5245"/>
            <ac:spMk id="11" creationId="{4721783E-7977-BA55-3F1B-BF6137CE145B}"/>
          </ac:spMkLst>
        </pc:spChg>
        <pc:spChg chg="add mod">
          <ac:chgData name="健 翁" userId="bedff36119963aae" providerId="LiveId" clId="{27ED6732-6F8F-5AFA-AF64-6D088C0F8B0A}" dt="2025-08-14T12:37:15.639" v="4156" actId="20577"/>
          <ac:spMkLst>
            <pc:docMk/>
            <pc:sldMk cId="2596850472" sldId="5245"/>
            <ac:spMk id="12" creationId="{F25274CB-378C-1A68-A078-F3B0D78C8972}"/>
          </ac:spMkLst>
        </pc:spChg>
        <pc:spChg chg="add 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13" creationId="{79074E44-899D-9381-8540-3395683DD7D0}"/>
          </ac:spMkLst>
        </pc:spChg>
        <pc:spChg chg="add mod">
          <ac:chgData name="健 翁" userId="bedff36119963aae" providerId="LiveId" clId="{27ED6732-6F8F-5AFA-AF64-6D088C0F8B0A}" dt="2025-08-14T12:37:19.096" v="4162" actId="20577"/>
          <ac:spMkLst>
            <pc:docMk/>
            <pc:sldMk cId="2596850472" sldId="5245"/>
            <ac:spMk id="14" creationId="{AAA80242-1581-63D2-CE12-551988E6CBB0}"/>
          </ac:spMkLst>
        </pc:spChg>
        <pc:spChg chg="add mod">
          <ac:chgData name="健 翁" userId="bedff36119963aae" providerId="LiveId" clId="{27ED6732-6F8F-5AFA-AF64-6D088C0F8B0A}" dt="2025-08-14T12:36:47.984" v="4140" actId="1076"/>
          <ac:spMkLst>
            <pc:docMk/>
            <pc:sldMk cId="2596850472" sldId="5245"/>
            <ac:spMk id="15" creationId="{42C82BEC-296A-9D02-233C-3DDA156F4443}"/>
          </ac:spMkLst>
        </pc:spChg>
        <pc:spChg chg="add 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22" creationId="{BDEE033D-593D-9588-9AFD-FBCE25CFDD96}"/>
          </ac:spMkLst>
        </pc:spChg>
        <pc:spChg chg="add 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27" creationId="{91FC1E42-0DA3-6474-DD4A-78F164696343}"/>
          </ac:spMkLst>
        </pc:spChg>
        <pc:spChg chg="add 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28" creationId="{B22B6DF8-B851-BE82-2B97-1DE6851DC9B4}"/>
          </ac:spMkLst>
        </pc:spChg>
        <pc:spChg chg="add 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29" creationId="{5120FEB6-48A8-D741-DAF8-862ABC3D828E}"/>
          </ac:spMkLst>
        </pc:spChg>
        <pc:spChg chg="add mod">
          <ac:chgData name="健 翁" userId="bedff36119963aae" providerId="LiveId" clId="{27ED6732-6F8F-5AFA-AF64-6D088C0F8B0A}" dt="2025-08-14T12:39:51.916" v="4253" actId="1076"/>
          <ac:spMkLst>
            <pc:docMk/>
            <pc:sldMk cId="2596850472" sldId="5245"/>
            <ac:spMk id="30" creationId="{BAA1587F-D16B-58B1-B98F-BE1B604F7D52}"/>
          </ac:spMkLst>
        </pc:spChg>
        <pc:cxnChg chg="add mod">
          <ac:chgData name="健 翁" userId="bedff36119963aae" providerId="LiveId" clId="{27ED6732-6F8F-5AFA-AF64-6D088C0F8B0A}" dt="2025-08-14T12:38:46.159" v="4197" actId="1076"/>
          <ac:cxnSpMkLst>
            <pc:docMk/>
            <pc:sldMk cId="2596850472" sldId="5245"/>
            <ac:cxnSpMk id="21" creationId="{5403693D-655C-1FF9-8C61-2F4D2660E3AD}"/>
          </ac:cxnSpMkLst>
        </pc:cxnChg>
      </pc:sldChg>
      <pc:sldChg chg="addSp modSp new mod">
        <pc:chgData name="健 翁" userId="bedff36119963aae" providerId="LiveId" clId="{27ED6732-6F8F-5AFA-AF64-6D088C0F8B0A}" dt="2025-08-14T12:47:30.860" v="4479" actId="20577"/>
        <pc:sldMkLst>
          <pc:docMk/>
          <pc:sldMk cId="2106385271" sldId="5246"/>
        </pc:sldMkLst>
        <pc:spChg chg="mod">
          <ac:chgData name="健 翁" userId="bedff36119963aae" providerId="LiveId" clId="{27ED6732-6F8F-5AFA-AF64-6D088C0F8B0A}" dt="2025-08-14T12:45:19.487" v="4316" actId="1076"/>
          <ac:spMkLst>
            <pc:docMk/>
            <pc:sldMk cId="2106385271" sldId="5246"/>
            <ac:spMk id="2" creationId="{38587DDA-ADFA-431C-01D5-333F4ABC1363}"/>
          </ac:spMkLst>
        </pc:spChg>
        <pc:spChg chg="mod">
          <ac:chgData name="健 翁" userId="bedff36119963aae" providerId="LiveId" clId="{27ED6732-6F8F-5AFA-AF64-6D088C0F8B0A}" dt="2025-08-14T12:47:30.860" v="4479" actId="20577"/>
          <ac:spMkLst>
            <pc:docMk/>
            <pc:sldMk cId="2106385271" sldId="5246"/>
            <ac:spMk id="3" creationId="{9F3570C1-5751-0775-74C1-DC5D1631B4A5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5" creationId="{3B488734-9984-1A91-E2CB-3D4F46217E4D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6" creationId="{A106CB01-8FED-3FAC-DAC6-006213D23209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8" creationId="{89EF4194-5C60-EB35-9650-33CCCC129ABF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12" creationId="{BFC2EB0D-F56A-BE40-AFC1-E65D3DFC5D91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14" creationId="{0B0B0F51-3F12-33A7-BDC9-A28FAF48606A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15" creationId="{5E06EDB7-36B1-EC33-6650-9E45DCF48674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19" creationId="{9BDD9E75-D00C-AB3C-3AFD-3FDF167E4082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20" creationId="{8EC1A6D5-3F60-1D06-2E86-558A1C397387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21" creationId="{E4A2566E-E672-4C83-E99E-0C7094DADBA2}"/>
          </ac:spMkLst>
        </pc:spChg>
        <pc:spChg chg="add mod">
          <ac:chgData name="健 翁" userId="bedff36119963aae" providerId="LiveId" clId="{27ED6732-6F8F-5AFA-AF64-6D088C0F8B0A}" dt="2025-08-14T12:45:31.590" v="4318" actId="1076"/>
          <ac:spMkLst>
            <pc:docMk/>
            <pc:sldMk cId="2106385271" sldId="5246"/>
            <ac:spMk id="22" creationId="{2DD0685F-9190-3E74-A03C-41F26EBDB968}"/>
          </ac:spMkLst>
        </pc:spChg>
      </pc:sldChg>
      <pc:sldChg chg="addSp delSp modSp add mod">
        <pc:chgData name="健 翁" userId="bedff36119963aae" providerId="LiveId" clId="{27ED6732-6F8F-5AFA-AF64-6D088C0F8B0A}" dt="2025-08-14T12:47:54.593" v="4541" actId="1076"/>
        <pc:sldMkLst>
          <pc:docMk/>
          <pc:sldMk cId="239998134" sldId="5247"/>
        </pc:sldMkLst>
        <pc:spChg chg="mod">
          <ac:chgData name="健 翁" userId="bedff36119963aae" providerId="LiveId" clId="{27ED6732-6F8F-5AFA-AF64-6D088C0F8B0A}" dt="2025-08-14T12:47:54.593" v="4541" actId="1076"/>
          <ac:spMkLst>
            <pc:docMk/>
            <pc:sldMk cId="239998134" sldId="5247"/>
            <ac:spMk id="3" creationId="{DD90B910-B41B-7F59-3360-791B59A214F5}"/>
          </ac:spMkLst>
        </pc:spChg>
        <pc:spChg chg="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5" creationId="{9624F602-0810-1654-3B3F-444C25FE8901}"/>
          </ac:spMkLst>
        </pc:spChg>
        <pc:spChg chg="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6" creationId="{249C3494-6054-D8AD-96CE-768ABD34FBDD}"/>
          </ac:spMkLst>
        </pc:spChg>
        <pc:spChg chg="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7" creationId="{40A21568-9030-C209-3529-E10A87ABEB7B}"/>
          </ac:spMkLst>
        </pc:spChg>
        <pc:spChg chg="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8" creationId="{17B3E4A4-DB45-F025-0C3C-898EDDE235F9}"/>
          </ac:spMkLst>
        </pc:spChg>
        <pc:spChg chg="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9" creationId="{822DF0DB-3DC1-C592-DC27-0BBE58498129}"/>
          </ac:spMkLst>
        </pc:spChg>
        <pc:spChg chg="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11" creationId="{9CC75CB5-4E46-218C-E43B-2035FE90243A}"/>
          </ac:spMkLst>
        </pc:spChg>
        <pc:spChg chg="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13" creationId="{E14518F0-8D37-8DE1-A10E-A8D228B1C986}"/>
          </ac:spMkLst>
        </pc:spChg>
        <pc:spChg chg="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15" creationId="{203528BF-9D20-4430-AE1D-8F7E644B0FC7}"/>
          </ac:spMkLst>
        </pc:spChg>
        <pc:spChg chg="add 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24" creationId="{0CBD185F-3A6A-431E-2D32-721EA64761BA}"/>
          </ac:spMkLst>
        </pc:spChg>
        <pc:spChg chg="add mod">
          <ac:chgData name="健 翁" userId="bedff36119963aae" providerId="LiveId" clId="{27ED6732-6F8F-5AFA-AF64-6D088C0F8B0A}" dt="2025-08-14T12:46:42.052" v="4402" actId="1076"/>
          <ac:spMkLst>
            <pc:docMk/>
            <pc:sldMk cId="239998134" sldId="5247"/>
            <ac:spMk id="25" creationId="{26B0CEC1-7E36-6C04-7C4F-6026AFCB4B3B}"/>
          </ac:spMkLst>
        </pc:spChg>
        <pc:spChg chg="add mod">
          <ac:chgData name="健 翁" userId="bedff36119963aae" providerId="LiveId" clId="{27ED6732-6F8F-5AFA-AF64-6D088C0F8B0A}" dt="2025-08-14T12:46:51.583" v="4425" actId="20577"/>
          <ac:spMkLst>
            <pc:docMk/>
            <pc:sldMk cId="239998134" sldId="5247"/>
            <ac:spMk id="26" creationId="{104C9539-ECF8-1E70-7776-EEA0A6CFC54F}"/>
          </ac:spMkLst>
        </pc:spChg>
        <pc:spChg chg="add mod">
          <ac:chgData name="健 翁" userId="bedff36119963aae" providerId="LiveId" clId="{27ED6732-6F8F-5AFA-AF64-6D088C0F8B0A}" dt="2025-08-14T12:47:07.050" v="4428" actId="1076"/>
          <ac:spMkLst>
            <pc:docMk/>
            <pc:sldMk cId="239998134" sldId="5247"/>
            <ac:spMk id="27" creationId="{3B25C40C-F4EB-A0A2-B1B3-C9365A8B0DCE}"/>
          </ac:spMkLst>
        </pc:spChg>
        <pc:spChg chg="add mod">
          <ac:chgData name="健 翁" userId="bedff36119963aae" providerId="LiveId" clId="{27ED6732-6F8F-5AFA-AF64-6D088C0F8B0A}" dt="2025-08-14T12:47:20.236" v="4470" actId="403"/>
          <ac:spMkLst>
            <pc:docMk/>
            <pc:sldMk cId="239998134" sldId="5247"/>
            <ac:spMk id="28" creationId="{BA587ADA-8EED-D078-0284-2E137BE07CE6}"/>
          </ac:spMkLst>
        </pc:spChg>
      </pc:sldChg>
      <pc:sldChg chg="addSp delSp modSp add mod">
        <pc:chgData name="健 翁" userId="bedff36119963aae" providerId="LiveId" clId="{27ED6732-6F8F-5AFA-AF64-6D088C0F8B0A}" dt="2025-08-14T12:58:50.474" v="5120" actId="14100"/>
        <pc:sldMkLst>
          <pc:docMk/>
          <pc:sldMk cId="3158229819" sldId="5248"/>
        </pc:sldMkLst>
        <pc:spChg chg="mod">
          <ac:chgData name="健 翁" userId="bedff36119963aae" providerId="LiveId" clId="{27ED6732-6F8F-5AFA-AF64-6D088C0F8B0A}" dt="2025-08-14T12:58:50.474" v="5120" actId="14100"/>
          <ac:spMkLst>
            <pc:docMk/>
            <pc:sldMk cId="3158229819" sldId="5248"/>
            <ac:spMk id="2" creationId="{F1A06072-691F-95AD-4DEB-679BAC83B161}"/>
          </ac:spMkLst>
        </pc:spChg>
        <pc:spChg chg="mod">
          <ac:chgData name="健 翁" userId="bedff36119963aae" providerId="LiveId" clId="{27ED6732-6F8F-5AFA-AF64-6D088C0F8B0A}" dt="2025-08-14T12:53:24.577" v="4816" actId="1076"/>
          <ac:spMkLst>
            <pc:docMk/>
            <pc:sldMk cId="3158229819" sldId="5248"/>
            <ac:spMk id="3" creationId="{5DB7D68B-949F-3FDB-3DA3-2EF7212C83AC}"/>
          </ac:spMkLst>
        </pc:spChg>
        <pc:picChg chg="add mod">
          <ac:chgData name="健 翁" userId="bedff36119963aae" providerId="LiveId" clId="{27ED6732-6F8F-5AFA-AF64-6D088C0F8B0A}" dt="2025-08-14T12:52:53.619" v="4774" actId="1076"/>
          <ac:picMkLst>
            <pc:docMk/>
            <pc:sldMk cId="3158229819" sldId="5248"/>
            <ac:picMk id="12" creationId="{53B73DD8-4210-44E1-777D-9B69C0484E1E}"/>
          </ac:picMkLst>
        </pc:picChg>
      </pc:sldChg>
      <pc:sldChg chg="addSp modSp new mod">
        <pc:chgData name="健 翁" userId="bedff36119963aae" providerId="LiveId" clId="{27ED6732-6F8F-5AFA-AF64-6D088C0F8B0A}" dt="2025-08-15T03:19:20.178" v="9425" actId="1076"/>
        <pc:sldMkLst>
          <pc:docMk/>
          <pc:sldMk cId="3023845610" sldId="5249"/>
        </pc:sldMkLst>
        <pc:spChg chg="mod">
          <ac:chgData name="健 翁" userId="bedff36119963aae" providerId="LiveId" clId="{27ED6732-6F8F-5AFA-AF64-6D088C0F8B0A}" dt="2025-08-15T03:19:20.178" v="9425" actId="1076"/>
          <ac:spMkLst>
            <pc:docMk/>
            <pc:sldMk cId="3023845610" sldId="5249"/>
            <ac:spMk id="2" creationId="{D036CF38-95A4-36F1-9513-EE8CBEA3B77E}"/>
          </ac:spMkLst>
        </pc:spChg>
        <pc:spChg chg="mod">
          <ac:chgData name="健 翁" userId="bedff36119963aae" providerId="LiveId" clId="{27ED6732-6F8F-5AFA-AF64-6D088C0F8B0A}" dt="2025-08-14T12:58:36.406" v="5118" actId="400"/>
          <ac:spMkLst>
            <pc:docMk/>
            <pc:sldMk cId="3023845610" sldId="5249"/>
            <ac:spMk id="3" creationId="{50B516D8-EFDF-73A4-E09A-BF416F98DAF9}"/>
          </ac:spMkLst>
        </pc:spChg>
        <pc:picChg chg="add mod">
          <ac:chgData name="健 翁" userId="bedff36119963aae" providerId="LiveId" clId="{27ED6732-6F8F-5AFA-AF64-6D088C0F8B0A}" dt="2025-08-14T12:57:47.742" v="5089" actId="1076"/>
          <ac:picMkLst>
            <pc:docMk/>
            <pc:sldMk cId="3023845610" sldId="5249"/>
            <ac:picMk id="3074" creationId="{97F5E177-8B1B-945F-F9EF-82166BF58A63}"/>
          </ac:picMkLst>
        </pc:picChg>
      </pc:sldChg>
      <pc:sldChg chg="add del">
        <pc:chgData name="健 翁" userId="bedff36119963aae" providerId="LiveId" clId="{27ED6732-6F8F-5AFA-AF64-6D088C0F8B0A}" dt="2025-08-14T12:52:02.728" v="4703"/>
        <pc:sldMkLst>
          <pc:docMk/>
          <pc:sldMk cId="4011598067" sldId="5249"/>
        </pc:sldMkLst>
      </pc:sldChg>
      <pc:sldChg chg="addSp modSp new mod">
        <pc:chgData name="健 翁" userId="bedff36119963aae" providerId="LiveId" clId="{27ED6732-6F8F-5AFA-AF64-6D088C0F8B0A}" dt="2025-08-14T13:12:41.115" v="5128" actId="1076"/>
        <pc:sldMkLst>
          <pc:docMk/>
          <pc:sldMk cId="3857069032" sldId="5250"/>
        </pc:sldMkLst>
        <pc:picChg chg="add mod">
          <ac:chgData name="健 翁" userId="bedff36119963aae" providerId="LiveId" clId="{27ED6732-6F8F-5AFA-AF64-6D088C0F8B0A}" dt="2025-08-14T13:12:41.115" v="5128" actId="1076"/>
          <ac:picMkLst>
            <pc:docMk/>
            <pc:sldMk cId="3857069032" sldId="5250"/>
            <ac:picMk id="5" creationId="{1E5C19B0-C92A-6F57-1474-9721B61CEBBB}"/>
          </ac:picMkLst>
        </pc:picChg>
      </pc:sldChg>
      <pc:sldChg chg="addSp modSp new mod">
        <pc:chgData name="健 翁" userId="bedff36119963aae" providerId="LiveId" clId="{27ED6732-6F8F-5AFA-AF64-6D088C0F8B0A}" dt="2025-08-14T13:13:02.912" v="5133" actId="1076"/>
        <pc:sldMkLst>
          <pc:docMk/>
          <pc:sldMk cId="922295634" sldId="5251"/>
        </pc:sldMkLst>
        <pc:picChg chg="add mod">
          <ac:chgData name="健 翁" userId="bedff36119963aae" providerId="LiveId" clId="{27ED6732-6F8F-5AFA-AF64-6D088C0F8B0A}" dt="2025-08-14T13:13:02.912" v="5133" actId="1076"/>
          <ac:picMkLst>
            <pc:docMk/>
            <pc:sldMk cId="922295634" sldId="5251"/>
            <ac:picMk id="5" creationId="{EEE91A1D-D686-E99D-66B6-68ED3DD7FA28}"/>
          </ac:picMkLst>
        </pc:picChg>
      </pc:sldChg>
      <pc:sldChg chg="modSp new mod">
        <pc:chgData name="健 翁" userId="bedff36119963aae" providerId="LiveId" clId="{27ED6732-6F8F-5AFA-AF64-6D088C0F8B0A}" dt="2025-08-14T13:14:05.726" v="5174" actId="400"/>
        <pc:sldMkLst>
          <pc:docMk/>
          <pc:sldMk cId="2723100733" sldId="5252"/>
        </pc:sldMkLst>
        <pc:spChg chg="mod">
          <ac:chgData name="健 翁" userId="bedff36119963aae" providerId="LiveId" clId="{27ED6732-6F8F-5AFA-AF64-6D088C0F8B0A}" dt="2025-08-14T13:13:40.487" v="5172" actId="20577"/>
          <ac:spMkLst>
            <pc:docMk/>
            <pc:sldMk cId="2723100733" sldId="5252"/>
            <ac:spMk id="2" creationId="{2366B045-3C41-4CD7-A9C3-B721B82BD406}"/>
          </ac:spMkLst>
        </pc:spChg>
        <pc:spChg chg="mod">
          <ac:chgData name="健 翁" userId="bedff36119963aae" providerId="LiveId" clId="{27ED6732-6F8F-5AFA-AF64-6D088C0F8B0A}" dt="2025-08-14T13:14:05.726" v="5174" actId="400"/>
          <ac:spMkLst>
            <pc:docMk/>
            <pc:sldMk cId="2723100733" sldId="5252"/>
            <ac:spMk id="3" creationId="{D5A457E4-290A-6CC9-0CBC-EE5A58596311}"/>
          </ac:spMkLst>
        </pc:spChg>
      </pc:sldChg>
      <pc:sldChg chg="modSp new mod">
        <pc:chgData name="健 翁" userId="bedff36119963aae" providerId="LiveId" clId="{27ED6732-6F8F-5AFA-AF64-6D088C0F8B0A}" dt="2025-08-14T13:15:54.329" v="5350" actId="20577"/>
        <pc:sldMkLst>
          <pc:docMk/>
          <pc:sldMk cId="527985682" sldId="5253"/>
        </pc:sldMkLst>
        <pc:spChg chg="mod">
          <ac:chgData name="健 翁" userId="bedff36119963aae" providerId="LiveId" clId="{27ED6732-6F8F-5AFA-AF64-6D088C0F8B0A}" dt="2025-08-14T13:14:54.642" v="5212" actId="20577"/>
          <ac:spMkLst>
            <pc:docMk/>
            <pc:sldMk cId="527985682" sldId="5253"/>
            <ac:spMk id="2" creationId="{F95865E3-2BF2-3EC9-35A6-06A78E3A4BF1}"/>
          </ac:spMkLst>
        </pc:spChg>
        <pc:spChg chg="mod">
          <ac:chgData name="健 翁" userId="bedff36119963aae" providerId="LiveId" clId="{27ED6732-6F8F-5AFA-AF64-6D088C0F8B0A}" dt="2025-08-14T13:15:54.329" v="5350" actId="20577"/>
          <ac:spMkLst>
            <pc:docMk/>
            <pc:sldMk cId="527985682" sldId="5253"/>
            <ac:spMk id="3" creationId="{6DEE15AF-1DDD-12A4-13BE-8B5E2100B098}"/>
          </ac:spMkLst>
        </pc:spChg>
      </pc:sldChg>
      <pc:sldChg chg="modSp new mod">
        <pc:chgData name="健 翁" userId="bedff36119963aae" providerId="LiveId" clId="{27ED6732-6F8F-5AFA-AF64-6D088C0F8B0A}" dt="2025-08-14T13:34:06.064" v="5822" actId="20577"/>
        <pc:sldMkLst>
          <pc:docMk/>
          <pc:sldMk cId="2682091621" sldId="5254"/>
        </pc:sldMkLst>
        <pc:spChg chg="mod">
          <ac:chgData name="健 翁" userId="bedff36119963aae" providerId="LiveId" clId="{27ED6732-6F8F-5AFA-AF64-6D088C0F8B0A}" dt="2025-08-14T13:28:32.595" v="5378" actId="20577"/>
          <ac:spMkLst>
            <pc:docMk/>
            <pc:sldMk cId="2682091621" sldId="5254"/>
            <ac:spMk id="2" creationId="{4E457A0F-6515-5138-E8BA-27BBE5067D4A}"/>
          </ac:spMkLst>
        </pc:spChg>
        <pc:spChg chg="mod">
          <ac:chgData name="健 翁" userId="bedff36119963aae" providerId="LiveId" clId="{27ED6732-6F8F-5AFA-AF64-6D088C0F8B0A}" dt="2025-08-14T13:34:06.064" v="5822" actId="20577"/>
          <ac:spMkLst>
            <pc:docMk/>
            <pc:sldMk cId="2682091621" sldId="5254"/>
            <ac:spMk id="3" creationId="{4059CDC5-05CD-995C-4364-DE260A63E758}"/>
          </ac:spMkLst>
        </pc:spChg>
      </pc:sldChg>
      <pc:sldChg chg="modSp add mod">
        <pc:chgData name="健 翁" userId="bedff36119963aae" providerId="LiveId" clId="{27ED6732-6F8F-5AFA-AF64-6D088C0F8B0A}" dt="2025-08-14T13:50:58.585" v="5827" actId="113"/>
        <pc:sldMkLst>
          <pc:docMk/>
          <pc:sldMk cId="3522635537" sldId="5255"/>
        </pc:sldMkLst>
        <pc:spChg chg="mod">
          <ac:chgData name="健 翁" userId="bedff36119963aae" providerId="LiveId" clId="{27ED6732-6F8F-5AFA-AF64-6D088C0F8B0A}" dt="2025-08-14T13:50:58.585" v="5827" actId="113"/>
          <ac:spMkLst>
            <pc:docMk/>
            <pc:sldMk cId="3522635537" sldId="5255"/>
            <ac:spMk id="3" creationId="{D4E64EAA-8ECB-2DA5-74F9-09CF554F90F1}"/>
          </ac:spMkLst>
        </pc:spChg>
      </pc:sldChg>
      <pc:sldChg chg="addSp delSp modSp new mod modAnim">
        <pc:chgData name="健 翁" userId="bedff36119963aae" providerId="LiveId" clId="{27ED6732-6F8F-5AFA-AF64-6D088C0F8B0A}" dt="2025-08-14T14:01:38.498" v="6305"/>
        <pc:sldMkLst>
          <pc:docMk/>
          <pc:sldMk cId="2385472010" sldId="5256"/>
        </pc:sldMkLst>
        <pc:spChg chg="mod">
          <ac:chgData name="健 翁" userId="bedff36119963aae" providerId="LiveId" clId="{27ED6732-6F8F-5AFA-AF64-6D088C0F8B0A}" dt="2025-08-14T13:52:03.502" v="5880" actId="20577"/>
          <ac:spMkLst>
            <pc:docMk/>
            <pc:sldMk cId="2385472010" sldId="5256"/>
            <ac:spMk id="2" creationId="{247FDC14-CDAE-A604-B69A-6C2B6520E47E}"/>
          </ac:spMkLst>
        </pc:spChg>
        <pc:spChg chg="mod">
          <ac:chgData name="健 翁" userId="bedff36119963aae" providerId="LiveId" clId="{27ED6732-6F8F-5AFA-AF64-6D088C0F8B0A}" dt="2025-08-14T13:52:38.183" v="5928" actId="14100"/>
          <ac:spMkLst>
            <pc:docMk/>
            <pc:sldMk cId="2385472010" sldId="5256"/>
            <ac:spMk id="3" creationId="{453360E1-6EBC-1BCF-58C7-5F35B0438445}"/>
          </ac:spMkLst>
        </pc:spChg>
        <pc:spChg chg="mod">
          <ac:chgData name="健 翁" userId="bedff36119963aae" providerId="LiveId" clId="{27ED6732-6F8F-5AFA-AF64-6D088C0F8B0A}" dt="2025-08-14T13:51:23.571" v="5829" actId="790"/>
          <ac:spMkLst>
            <pc:docMk/>
            <pc:sldMk cId="2385472010" sldId="5256"/>
            <ac:spMk id="4" creationId="{866D038B-3F6C-1382-A019-0DDD49B47026}"/>
          </ac:spMkLst>
        </pc:spChg>
        <pc:spChg chg="add mod">
          <ac:chgData name="健 翁" userId="bedff36119963aae" providerId="LiveId" clId="{27ED6732-6F8F-5AFA-AF64-6D088C0F8B0A}" dt="2025-08-14T13:52:09.249" v="5882" actId="1076"/>
          <ac:spMkLst>
            <pc:docMk/>
            <pc:sldMk cId="2385472010" sldId="5256"/>
            <ac:spMk id="5" creationId="{5E1176D7-173D-E2A2-85F0-9CC621648128}"/>
          </ac:spMkLst>
        </pc:spChg>
        <pc:spChg chg="add mod">
          <ac:chgData name="健 翁" userId="bedff36119963aae" providerId="LiveId" clId="{27ED6732-6F8F-5AFA-AF64-6D088C0F8B0A}" dt="2025-08-14T13:52:31.268" v="5927" actId="20577"/>
          <ac:spMkLst>
            <pc:docMk/>
            <pc:sldMk cId="2385472010" sldId="5256"/>
            <ac:spMk id="6" creationId="{C9BFDE73-9822-80CC-7032-88D08D26BF81}"/>
          </ac:spMkLst>
        </pc:spChg>
        <pc:spChg chg="add mod">
          <ac:chgData name="健 翁" userId="bedff36119963aae" providerId="LiveId" clId="{27ED6732-6F8F-5AFA-AF64-6D088C0F8B0A}" dt="2025-08-14T13:52:54.193" v="5969" actId="1076"/>
          <ac:spMkLst>
            <pc:docMk/>
            <pc:sldMk cId="2385472010" sldId="5256"/>
            <ac:spMk id="8" creationId="{214152E3-73A4-89BF-2D82-4B9DA826566E}"/>
          </ac:spMkLst>
        </pc:spChg>
        <pc:spChg chg="add mod">
          <ac:chgData name="健 翁" userId="bedff36119963aae" providerId="LiveId" clId="{27ED6732-6F8F-5AFA-AF64-6D088C0F8B0A}" dt="2025-08-14T14:01:30.125" v="6303" actId="20577"/>
          <ac:spMkLst>
            <pc:docMk/>
            <pc:sldMk cId="2385472010" sldId="5256"/>
            <ac:spMk id="9" creationId="{1D4193E8-BBDB-83EA-DF94-5DB449F5EFD8}"/>
          </ac:spMkLst>
        </pc:spChg>
      </pc:sldChg>
      <pc:sldChg chg="addSp delSp modSp new mod delAnim modAnim">
        <pc:chgData name="健 翁" userId="bedff36119963aae" providerId="LiveId" clId="{27ED6732-6F8F-5AFA-AF64-6D088C0F8B0A}" dt="2025-08-14T13:57:04.422" v="6286" actId="1076"/>
        <pc:sldMkLst>
          <pc:docMk/>
          <pc:sldMk cId="3519570468" sldId="5257"/>
        </pc:sldMkLst>
        <pc:spChg chg="mod">
          <ac:chgData name="健 翁" userId="bedff36119963aae" providerId="LiveId" clId="{27ED6732-6F8F-5AFA-AF64-6D088C0F8B0A}" dt="2025-08-14T13:54:32.027" v="6060" actId="20577"/>
          <ac:spMkLst>
            <pc:docMk/>
            <pc:sldMk cId="3519570468" sldId="5257"/>
            <ac:spMk id="2" creationId="{60583FB3-1A52-1CFD-648C-43EAE28D5E89}"/>
          </ac:spMkLst>
        </pc:spChg>
        <pc:spChg chg="mod">
          <ac:chgData name="健 翁" userId="bedff36119963aae" providerId="LiveId" clId="{27ED6732-6F8F-5AFA-AF64-6D088C0F8B0A}" dt="2025-08-14T13:56:56.027" v="6285" actId="20577"/>
          <ac:spMkLst>
            <pc:docMk/>
            <pc:sldMk cId="3519570468" sldId="5257"/>
            <ac:spMk id="3" creationId="{357D9FEF-F7C8-6353-D7C9-0D64B528D412}"/>
          </ac:spMkLst>
        </pc:spChg>
        <pc:spChg chg="add mod">
          <ac:chgData name="健 翁" userId="bedff36119963aae" providerId="LiveId" clId="{27ED6732-6F8F-5AFA-AF64-6D088C0F8B0A}" dt="2025-08-14T13:57:04.422" v="6286" actId="1076"/>
          <ac:spMkLst>
            <pc:docMk/>
            <pc:sldMk cId="3519570468" sldId="5257"/>
            <ac:spMk id="6" creationId="{3955CF8D-7E07-A0A8-ACA9-2FBBDE4CBAD4}"/>
          </ac:spMkLst>
        </pc:spChg>
        <pc:spChg chg="add mod">
          <ac:chgData name="健 翁" userId="bedff36119963aae" providerId="LiveId" clId="{27ED6732-6F8F-5AFA-AF64-6D088C0F8B0A}" dt="2025-08-14T13:57:04.422" v="6286" actId="1076"/>
          <ac:spMkLst>
            <pc:docMk/>
            <pc:sldMk cId="3519570468" sldId="5257"/>
            <ac:spMk id="7" creationId="{7B12411E-50B5-EE20-17C4-41060F2E6A55}"/>
          </ac:spMkLst>
        </pc:spChg>
      </pc:sldChg>
      <pc:sldChg chg="addSp delSp modSp add mod">
        <pc:chgData name="健 翁" userId="bedff36119963aae" providerId="LiveId" clId="{27ED6732-6F8F-5AFA-AF64-6D088C0F8B0A}" dt="2025-08-14T14:06:29.470" v="6505" actId="1076"/>
        <pc:sldMkLst>
          <pc:docMk/>
          <pc:sldMk cId="2212625786" sldId="5258"/>
        </pc:sldMkLst>
        <pc:spChg chg="mod">
          <ac:chgData name="健 翁" userId="bedff36119963aae" providerId="LiveId" clId="{27ED6732-6F8F-5AFA-AF64-6D088C0F8B0A}" dt="2025-08-14T14:05:20.676" v="6440" actId="1076"/>
          <ac:spMkLst>
            <pc:docMk/>
            <pc:sldMk cId="2212625786" sldId="5258"/>
            <ac:spMk id="2" creationId="{8A828A87-1B05-C39B-6F1C-EEAEC8E2776E}"/>
          </ac:spMkLst>
        </pc:spChg>
        <pc:spChg chg="mod">
          <ac:chgData name="健 翁" userId="bedff36119963aae" providerId="LiveId" clId="{27ED6732-6F8F-5AFA-AF64-6D088C0F8B0A}" dt="2025-08-14T14:06:04.930" v="6493" actId="20577"/>
          <ac:spMkLst>
            <pc:docMk/>
            <pc:sldMk cId="2212625786" sldId="5258"/>
            <ac:spMk id="3" creationId="{10EE7414-7E3B-D5F6-1768-91CB0CDB5425}"/>
          </ac:spMkLst>
        </pc:spChg>
        <pc:spChg chg="add mod">
          <ac:chgData name="健 翁" userId="bedff36119963aae" providerId="LiveId" clId="{27ED6732-6F8F-5AFA-AF64-6D088C0F8B0A}" dt="2025-08-14T14:06:09.579" v="6494" actId="1076"/>
          <ac:spMkLst>
            <pc:docMk/>
            <pc:sldMk cId="2212625786" sldId="5258"/>
            <ac:spMk id="7" creationId="{F176EC15-2A71-8B70-0D4D-DEA58558B5D8}"/>
          </ac:spMkLst>
        </pc:spChg>
        <pc:spChg chg="add mod">
          <ac:chgData name="健 翁" userId="bedff36119963aae" providerId="LiveId" clId="{27ED6732-6F8F-5AFA-AF64-6D088C0F8B0A}" dt="2025-08-14T14:06:09.579" v="6494" actId="1076"/>
          <ac:spMkLst>
            <pc:docMk/>
            <pc:sldMk cId="2212625786" sldId="5258"/>
            <ac:spMk id="10" creationId="{0551F569-3370-2FC1-5F67-6AEB8AEBA779}"/>
          </ac:spMkLst>
        </pc:spChg>
        <pc:spChg chg="add mod">
          <ac:chgData name="健 翁" userId="bedff36119963aae" providerId="LiveId" clId="{27ED6732-6F8F-5AFA-AF64-6D088C0F8B0A}" dt="2025-08-14T14:06:09.579" v="6494" actId="1076"/>
          <ac:spMkLst>
            <pc:docMk/>
            <pc:sldMk cId="2212625786" sldId="5258"/>
            <ac:spMk id="11" creationId="{BBB63C25-A2C5-E851-E754-2945C24B75D2}"/>
          </ac:spMkLst>
        </pc:spChg>
        <pc:spChg chg="add mod">
          <ac:chgData name="健 翁" userId="bedff36119963aae" providerId="LiveId" clId="{27ED6732-6F8F-5AFA-AF64-6D088C0F8B0A}" dt="2025-08-14T14:06:09.579" v="6494" actId="1076"/>
          <ac:spMkLst>
            <pc:docMk/>
            <pc:sldMk cId="2212625786" sldId="5258"/>
            <ac:spMk id="12" creationId="{0E52C34A-43DC-4E1A-59DE-9C87F0EB3E9A}"/>
          </ac:spMkLst>
        </pc:spChg>
        <pc:spChg chg="add mod">
          <ac:chgData name="健 翁" userId="bedff36119963aae" providerId="LiveId" clId="{27ED6732-6F8F-5AFA-AF64-6D088C0F8B0A}" dt="2025-08-14T14:06:09.579" v="6494" actId="1076"/>
          <ac:spMkLst>
            <pc:docMk/>
            <pc:sldMk cId="2212625786" sldId="5258"/>
            <ac:spMk id="13" creationId="{49B9F75F-BD76-9669-60F7-D95F79171F28}"/>
          </ac:spMkLst>
        </pc:spChg>
        <pc:spChg chg="add mod">
          <ac:chgData name="健 翁" userId="bedff36119963aae" providerId="LiveId" clId="{27ED6732-6F8F-5AFA-AF64-6D088C0F8B0A}" dt="2025-08-14T14:06:29.470" v="6505" actId="1076"/>
          <ac:spMkLst>
            <pc:docMk/>
            <pc:sldMk cId="2212625786" sldId="5258"/>
            <ac:spMk id="18" creationId="{1D7BB399-FA9C-DBBF-5F3F-1AD018D849E1}"/>
          </ac:spMkLst>
        </pc:spChg>
        <pc:spChg chg="add mod">
          <ac:chgData name="健 翁" userId="bedff36119963aae" providerId="LiveId" clId="{27ED6732-6F8F-5AFA-AF64-6D088C0F8B0A}" dt="2025-08-14T14:06:29.470" v="6505" actId="1076"/>
          <ac:spMkLst>
            <pc:docMk/>
            <pc:sldMk cId="2212625786" sldId="5258"/>
            <ac:spMk id="19" creationId="{359FFA08-CD9A-51CF-07EE-6E73186523EF}"/>
          </ac:spMkLst>
        </pc:spChg>
        <pc:spChg chg="add mod">
          <ac:chgData name="健 翁" userId="bedff36119963aae" providerId="LiveId" clId="{27ED6732-6F8F-5AFA-AF64-6D088C0F8B0A}" dt="2025-08-14T14:06:29.470" v="6505" actId="1076"/>
          <ac:spMkLst>
            <pc:docMk/>
            <pc:sldMk cId="2212625786" sldId="5258"/>
            <ac:spMk id="20" creationId="{69324ABA-37E1-339D-E643-F9556AED4AFB}"/>
          </ac:spMkLst>
        </pc:spChg>
        <pc:spChg chg="add mod">
          <ac:chgData name="健 翁" userId="bedff36119963aae" providerId="LiveId" clId="{27ED6732-6F8F-5AFA-AF64-6D088C0F8B0A}" dt="2025-08-14T14:06:29.470" v="6505" actId="1076"/>
          <ac:spMkLst>
            <pc:docMk/>
            <pc:sldMk cId="2212625786" sldId="5258"/>
            <ac:spMk id="21" creationId="{E63E9876-A48D-CE37-0A1E-3C76F828C503}"/>
          </ac:spMkLst>
        </pc:spChg>
        <pc:spChg chg="add mod">
          <ac:chgData name="健 翁" userId="bedff36119963aae" providerId="LiveId" clId="{27ED6732-6F8F-5AFA-AF64-6D088C0F8B0A}" dt="2025-08-14T14:06:29.470" v="6505" actId="1076"/>
          <ac:spMkLst>
            <pc:docMk/>
            <pc:sldMk cId="2212625786" sldId="5258"/>
            <ac:spMk id="22" creationId="{9A165CFF-85E1-0F57-C26C-D02D35FFE180}"/>
          </ac:spMkLst>
        </pc:spChg>
        <pc:spChg chg="add mod">
          <ac:chgData name="健 翁" userId="bedff36119963aae" providerId="LiveId" clId="{27ED6732-6F8F-5AFA-AF64-6D088C0F8B0A}" dt="2025-08-14T14:06:16.781" v="6504" actId="20577"/>
          <ac:spMkLst>
            <pc:docMk/>
            <pc:sldMk cId="2212625786" sldId="5258"/>
            <ac:spMk id="32" creationId="{40C93E02-C0AD-A39F-31E9-440AFDC07FFF}"/>
          </ac:spMkLst>
        </pc:spChg>
        <pc:cxnChg chg="add mod">
          <ac:chgData name="健 翁" userId="bedff36119963aae" providerId="LiveId" clId="{27ED6732-6F8F-5AFA-AF64-6D088C0F8B0A}" dt="2025-08-14T14:06:09.579" v="6494" actId="1076"/>
          <ac:cxnSpMkLst>
            <pc:docMk/>
            <pc:sldMk cId="2212625786" sldId="5258"/>
            <ac:cxnSpMk id="14" creationId="{8ED11DFA-8EDC-7722-B4CB-14071686F22F}"/>
          </ac:cxnSpMkLst>
        </pc:cxnChg>
        <pc:cxnChg chg="add mod">
          <ac:chgData name="健 翁" userId="bedff36119963aae" providerId="LiveId" clId="{27ED6732-6F8F-5AFA-AF64-6D088C0F8B0A}" dt="2025-08-14T14:06:09.579" v="6494" actId="1076"/>
          <ac:cxnSpMkLst>
            <pc:docMk/>
            <pc:sldMk cId="2212625786" sldId="5258"/>
            <ac:cxnSpMk id="15" creationId="{7E0CF772-085F-60EB-A100-003F186CC7C9}"/>
          </ac:cxnSpMkLst>
        </pc:cxnChg>
        <pc:cxnChg chg="add mod">
          <ac:chgData name="健 翁" userId="bedff36119963aae" providerId="LiveId" clId="{27ED6732-6F8F-5AFA-AF64-6D088C0F8B0A}" dt="2025-08-14T14:06:09.579" v="6494" actId="1076"/>
          <ac:cxnSpMkLst>
            <pc:docMk/>
            <pc:sldMk cId="2212625786" sldId="5258"/>
            <ac:cxnSpMk id="16" creationId="{A35F84D6-C377-10EB-61E4-FCEA1B73657F}"/>
          </ac:cxnSpMkLst>
        </pc:cxnChg>
        <pc:cxnChg chg="add mod">
          <ac:chgData name="健 翁" userId="bedff36119963aae" providerId="LiveId" clId="{27ED6732-6F8F-5AFA-AF64-6D088C0F8B0A}" dt="2025-08-14T14:06:09.579" v="6494" actId="1076"/>
          <ac:cxnSpMkLst>
            <pc:docMk/>
            <pc:sldMk cId="2212625786" sldId="5258"/>
            <ac:cxnSpMk id="17" creationId="{B8AAFA24-9C4E-4655-84DE-4D0FC204B184}"/>
          </ac:cxnSpMkLst>
        </pc:cxnChg>
        <pc:cxnChg chg="add mod">
          <ac:chgData name="健 翁" userId="bedff36119963aae" providerId="LiveId" clId="{27ED6732-6F8F-5AFA-AF64-6D088C0F8B0A}" dt="2025-08-14T14:03:12.335" v="6325" actId="1076"/>
          <ac:cxnSpMkLst>
            <pc:docMk/>
            <pc:sldMk cId="2212625786" sldId="5258"/>
            <ac:cxnSpMk id="23" creationId="{86D838F4-2E93-5432-577D-4079E163DB86}"/>
          </ac:cxnSpMkLst>
        </pc:cxnChg>
        <pc:cxnChg chg="add mod">
          <ac:chgData name="健 翁" userId="bedff36119963aae" providerId="LiveId" clId="{27ED6732-6F8F-5AFA-AF64-6D088C0F8B0A}" dt="2025-08-14T14:06:29.470" v="6505" actId="1076"/>
          <ac:cxnSpMkLst>
            <pc:docMk/>
            <pc:sldMk cId="2212625786" sldId="5258"/>
            <ac:cxnSpMk id="24" creationId="{66E0112B-62F7-1D04-33AD-7B2E7407C3F5}"/>
          </ac:cxnSpMkLst>
        </pc:cxnChg>
        <pc:cxnChg chg="add mod">
          <ac:chgData name="健 翁" userId="bedff36119963aae" providerId="LiveId" clId="{27ED6732-6F8F-5AFA-AF64-6D088C0F8B0A}" dt="2025-08-14T14:03:12.335" v="6325" actId="1076"/>
          <ac:cxnSpMkLst>
            <pc:docMk/>
            <pc:sldMk cId="2212625786" sldId="5258"/>
            <ac:cxnSpMk id="25" creationId="{3EA6F3B8-7269-48D3-52B3-0C60E5783B4E}"/>
          </ac:cxnSpMkLst>
        </pc:cxnChg>
        <pc:cxnChg chg="add mod">
          <ac:chgData name="健 翁" userId="bedff36119963aae" providerId="LiveId" clId="{27ED6732-6F8F-5AFA-AF64-6D088C0F8B0A}" dt="2025-08-14T14:06:29.470" v="6505" actId="1076"/>
          <ac:cxnSpMkLst>
            <pc:docMk/>
            <pc:sldMk cId="2212625786" sldId="5258"/>
            <ac:cxnSpMk id="26" creationId="{EA2B8377-C7B5-9D16-2F03-88EAF6C7F240}"/>
          </ac:cxnSpMkLst>
        </pc:cxnChg>
        <pc:cxnChg chg="add mod">
          <ac:chgData name="健 翁" userId="bedff36119963aae" providerId="LiveId" clId="{27ED6732-6F8F-5AFA-AF64-6D088C0F8B0A}" dt="2025-08-14T14:06:29.470" v="6505" actId="1076"/>
          <ac:cxnSpMkLst>
            <pc:docMk/>
            <pc:sldMk cId="2212625786" sldId="5258"/>
            <ac:cxnSpMk id="27" creationId="{E8924BE0-B72E-A700-5FCD-4828A3C23223}"/>
          </ac:cxnSpMkLst>
        </pc:cxnChg>
        <pc:cxnChg chg="add mod">
          <ac:chgData name="健 翁" userId="bedff36119963aae" providerId="LiveId" clId="{27ED6732-6F8F-5AFA-AF64-6D088C0F8B0A}" dt="2025-08-14T14:03:06.829" v="6324" actId="1076"/>
          <ac:cxnSpMkLst>
            <pc:docMk/>
            <pc:sldMk cId="2212625786" sldId="5258"/>
            <ac:cxnSpMk id="28" creationId="{6D015D29-9D80-8E99-F96D-98A4B951DA8A}"/>
          </ac:cxnSpMkLst>
        </pc:cxnChg>
        <pc:cxnChg chg="add mod">
          <ac:chgData name="健 翁" userId="bedff36119963aae" providerId="LiveId" clId="{27ED6732-6F8F-5AFA-AF64-6D088C0F8B0A}" dt="2025-08-14T14:06:29.470" v="6505" actId="1076"/>
          <ac:cxnSpMkLst>
            <pc:docMk/>
            <pc:sldMk cId="2212625786" sldId="5258"/>
            <ac:cxnSpMk id="29" creationId="{27A47E66-0A05-72C0-51D2-9ECC179F500E}"/>
          </ac:cxnSpMkLst>
        </pc:cxnChg>
        <pc:cxnChg chg="add mod">
          <ac:chgData name="健 翁" userId="bedff36119963aae" providerId="LiveId" clId="{27ED6732-6F8F-5AFA-AF64-6D088C0F8B0A}" dt="2025-08-14T14:06:29.470" v="6505" actId="1076"/>
          <ac:cxnSpMkLst>
            <pc:docMk/>
            <pc:sldMk cId="2212625786" sldId="5258"/>
            <ac:cxnSpMk id="30" creationId="{FF55FE66-BB71-903C-7052-847D245D93E6}"/>
          </ac:cxnSpMkLst>
        </pc:cxnChg>
      </pc:sldChg>
      <pc:sldChg chg="addSp modSp new mod">
        <pc:chgData name="健 翁" userId="bedff36119963aae" providerId="LiveId" clId="{27ED6732-6F8F-5AFA-AF64-6D088C0F8B0A}" dt="2025-09-12T08:09:09.222" v="9584" actId="15"/>
        <pc:sldMkLst>
          <pc:docMk/>
          <pc:sldMk cId="2904109490" sldId="5259"/>
        </pc:sldMkLst>
        <pc:spChg chg="mod">
          <ac:chgData name="健 翁" userId="bedff36119963aae" providerId="LiveId" clId="{27ED6732-6F8F-5AFA-AF64-6D088C0F8B0A}" dt="2025-08-14T14:20:24.291" v="6810" actId="1076"/>
          <ac:spMkLst>
            <pc:docMk/>
            <pc:sldMk cId="2904109490" sldId="5259"/>
            <ac:spMk id="2" creationId="{1FFFDBF8-FCA2-4D76-04A3-578129CBAB97}"/>
          </ac:spMkLst>
        </pc:spChg>
        <pc:spChg chg="mod">
          <ac:chgData name="健 翁" userId="bedff36119963aae" providerId="LiveId" clId="{27ED6732-6F8F-5AFA-AF64-6D088C0F8B0A}" dt="2025-08-14T14:20:39.852" v="6815" actId="14100"/>
          <ac:spMkLst>
            <pc:docMk/>
            <pc:sldMk cId="2904109490" sldId="5259"/>
            <ac:spMk id="3" creationId="{A15A8FD5-C985-4249-D5A2-CD65707FF068}"/>
          </ac:spMkLst>
        </pc:spChg>
        <pc:spChg chg="add mod">
          <ac:chgData name="健 翁" userId="bedff36119963aae" providerId="LiveId" clId="{27ED6732-6F8F-5AFA-AF64-6D088C0F8B0A}" dt="2025-09-12T08:09:09.222" v="9584" actId="15"/>
          <ac:spMkLst>
            <pc:docMk/>
            <pc:sldMk cId="2904109490" sldId="5259"/>
            <ac:spMk id="5" creationId="{337CEB39-6F2F-AA01-9E1C-8E9495AC388A}"/>
          </ac:spMkLst>
        </pc:spChg>
      </pc:sldChg>
      <pc:sldChg chg="addSp modSp new del mod">
        <pc:chgData name="健 翁" userId="bedff36119963aae" providerId="LiveId" clId="{27ED6732-6F8F-5AFA-AF64-6D088C0F8B0A}" dt="2025-08-14T14:24:49.581" v="7036" actId="2696"/>
        <pc:sldMkLst>
          <pc:docMk/>
          <pc:sldMk cId="392030573" sldId="5260"/>
        </pc:sldMkLst>
      </pc:sldChg>
      <pc:sldChg chg="modSp add mod">
        <pc:chgData name="健 翁" userId="bedff36119963aae" providerId="LiveId" clId="{27ED6732-6F8F-5AFA-AF64-6D088C0F8B0A}" dt="2025-08-14T14:26:46.199" v="7279" actId="1076"/>
        <pc:sldMkLst>
          <pc:docMk/>
          <pc:sldMk cId="4028405691" sldId="5260"/>
        </pc:sldMkLst>
        <pc:spChg chg="mod">
          <ac:chgData name="健 翁" userId="bedff36119963aae" providerId="LiveId" clId="{27ED6732-6F8F-5AFA-AF64-6D088C0F8B0A}" dt="2025-08-14T14:25:20.195" v="7136" actId="20577"/>
          <ac:spMkLst>
            <pc:docMk/>
            <pc:sldMk cId="4028405691" sldId="5260"/>
            <ac:spMk id="2" creationId="{C9358E7D-564C-4783-42CC-88FEACCC1A71}"/>
          </ac:spMkLst>
        </pc:spChg>
        <pc:spChg chg="mod">
          <ac:chgData name="健 翁" userId="bedff36119963aae" providerId="LiveId" clId="{27ED6732-6F8F-5AFA-AF64-6D088C0F8B0A}" dt="2025-08-14T14:25:39.984" v="7181" actId="20577"/>
          <ac:spMkLst>
            <pc:docMk/>
            <pc:sldMk cId="4028405691" sldId="5260"/>
            <ac:spMk id="3" creationId="{8A219671-B3FE-B86B-1D56-893836E9DB87}"/>
          </ac:spMkLst>
        </pc:spChg>
        <pc:spChg chg="mod">
          <ac:chgData name="健 翁" userId="bedff36119963aae" providerId="LiveId" clId="{27ED6732-6F8F-5AFA-AF64-6D088C0F8B0A}" dt="2025-08-14T14:26:46.199" v="7279" actId="1076"/>
          <ac:spMkLst>
            <pc:docMk/>
            <pc:sldMk cId="4028405691" sldId="5260"/>
            <ac:spMk id="5" creationId="{EB5B924E-C3A7-CF76-8FE9-C80245B94FE5}"/>
          </ac:spMkLst>
        </pc:spChg>
      </pc:sldChg>
      <pc:sldChg chg="modSp add mod">
        <pc:chgData name="健 翁" userId="bedff36119963aae" providerId="LiveId" clId="{27ED6732-6F8F-5AFA-AF64-6D088C0F8B0A}" dt="2025-08-15T07:03:08.316" v="9583" actId="20577"/>
        <pc:sldMkLst>
          <pc:docMk/>
          <pc:sldMk cId="1357619832" sldId="5261"/>
        </pc:sldMkLst>
        <pc:spChg chg="mod">
          <ac:chgData name="健 翁" userId="bedff36119963aae" providerId="LiveId" clId="{27ED6732-6F8F-5AFA-AF64-6D088C0F8B0A}" dt="2025-08-14T14:32:40.811" v="7607" actId="20577"/>
          <ac:spMkLst>
            <pc:docMk/>
            <pc:sldMk cId="1357619832" sldId="5261"/>
            <ac:spMk id="3" creationId="{2F5F9AF2-09B8-371D-68FC-146D2274AC89}"/>
          </ac:spMkLst>
        </pc:spChg>
        <pc:spChg chg="mod">
          <ac:chgData name="健 翁" userId="bedff36119963aae" providerId="LiveId" clId="{27ED6732-6F8F-5AFA-AF64-6D088C0F8B0A}" dt="2025-08-15T07:03:08.316" v="9583" actId="20577"/>
          <ac:spMkLst>
            <pc:docMk/>
            <pc:sldMk cId="1357619832" sldId="5261"/>
            <ac:spMk id="5" creationId="{C344C393-3B90-50E1-9C6D-AEC95EB8CB02}"/>
          </ac:spMkLst>
        </pc:spChg>
      </pc:sldChg>
      <pc:sldChg chg="add del">
        <pc:chgData name="健 翁" userId="bedff36119963aae" providerId="LiveId" clId="{27ED6732-6F8F-5AFA-AF64-6D088C0F8B0A}" dt="2025-08-14T14:25:14.691" v="7115"/>
        <pc:sldMkLst>
          <pc:docMk/>
          <pc:sldMk cId="2398316148" sldId="5261"/>
        </pc:sldMkLst>
      </pc:sldChg>
      <pc:sldChg chg="modSp add del mod">
        <pc:chgData name="健 翁" userId="bedff36119963aae" providerId="LiveId" clId="{27ED6732-6F8F-5AFA-AF64-6D088C0F8B0A}" dt="2025-08-14T14:27:01.640" v="7293"/>
        <pc:sldMkLst>
          <pc:docMk/>
          <pc:sldMk cId="2595471682" sldId="5261"/>
        </pc:sldMkLst>
      </pc:sldChg>
      <pc:sldChg chg="add del">
        <pc:chgData name="健 翁" userId="bedff36119963aae" providerId="LiveId" clId="{27ED6732-6F8F-5AFA-AF64-6D088C0F8B0A}" dt="2025-08-14T14:27:36.426" v="7355"/>
        <pc:sldMkLst>
          <pc:docMk/>
          <pc:sldMk cId="307521369" sldId="5262"/>
        </pc:sldMkLst>
      </pc:sldChg>
      <pc:sldChg chg="addSp delSp modSp new mod">
        <pc:chgData name="健 翁" userId="bedff36119963aae" providerId="LiveId" clId="{27ED6732-6F8F-5AFA-AF64-6D088C0F8B0A}" dt="2025-08-14T14:38:02.922" v="7954" actId="21"/>
        <pc:sldMkLst>
          <pc:docMk/>
          <pc:sldMk cId="1511469358" sldId="5262"/>
        </pc:sldMkLst>
        <pc:spChg chg="mod">
          <ac:chgData name="健 翁" userId="bedff36119963aae" providerId="LiveId" clId="{27ED6732-6F8F-5AFA-AF64-6D088C0F8B0A}" dt="2025-08-14T14:36:30.236" v="7845" actId="1076"/>
          <ac:spMkLst>
            <pc:docMk/>
            <pc:sldMk cId="1511469358" sldId="5262"/>
            <ac:spMk id="2" creationId="{088274BC-8EF6-41D3-5D09-FA87B0CC7DCF}"/>
          </ac:spMkLst>
        </pc:spChg>
        <pc:spChg chg="mod">
          <ac:chgData name="健 翁" userId="bedff36119963aae" providerId="LiveId" clId="{27ED6732-6F8F-5AFA-AF64-6D088C0F8B0A}" dt="2025-08-14T14:37:23.975" v="7919" actId="14100"/>
          <ac:spMkLst>
            <pc:docMk/>
            <pc:sldMk cId="1511469358" sldId="5262"/>
            <ac:spMk id="3" creationId="{D41E455A-3B55-E640-98A6-9EEE64C4A8A0}"/>
          </ac:spMkLst>
        </pc:spChg>
      </pc:sldChg>
      <pc:sldChg chg="addSp delSp modSp add mod">
        <pc:chgData name="健 翁" userId="bedff36119963aae" providerId="LiveId" clId="{27ED6732-6F8F-5AFA-AF64-6D088C0F8B0A}" dt="2025-08-14T14:42:09.136" v="8110" actId="1076"/>
        <pc:sldMkLst>
          <pc:docMk/>
          <pc:sldMk cId="3528441278" sldId="5263"/>
        </pc:sldMkLst>
        <pc:spChg chg="mod">
          <ac:chgData name="健 翁" userId="bedff36119963aae" providerId="LiveId" clId="{27ED6732-6F8F-5AFA-AF64-6D088C0F8B0A}" dt="2025-08-14T14:38:12.153" v="7957" actId="14100"/>
          <ac:spMkLst>
            <pc:docMk/>
            <pc:sldMk cId="3528441278" sldId="5263"/>
            <ac:spMk id="3" creationId="{D669B267-4E03-C9ED-9142-137B68D938AF}"/>
          </ac:spMkLst>
        </pc:spChg>
        <pc:spChg chg="add mod">
          <ac:chgData name="健 翁" userId="bedff36119963aae" providerId="LiveId" clId="{27ED6732-6F8F-5AFA-AF64-6D088C0F8B0A}" dt="2025-08-14T14:38:33.715" v="7988" actId="1076"/>
          <ac:spMkLst>
            <pc:docMk/>
            <pc:sldMk cId="3528441278" sldId="5263"/>
            <ac:spMk id="5" creationId="{FB06CEC6-DBA2-FF2F-1CE8-04161D825AE9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6" creationId="{B9A84B7F-0F25-59DA-DE53-88AE1AE64558}"/>
          </ac:spMkLst>
        </pc:spChg>
        <pc:spChg chg="add mod">
          <ac:chgData name="健 翁" userId="bedff36119963aae" providerId="LiveId" clId="{27ED6732-6F8F-5AFA-AF64-6D088C0F8B0A}" dt="2025-08-14T14:38:55.342" v="8010" actId="20577"/>
          <ac:spMkLst>
            <pc:docMk/>
            <pc:sldMk cId="3528441278" sldId="5263"/>
            <ac:spMk id="7" creationId="{A3EB6466-9AA7-1BF7-9FD2-D60AE3DB81CA}"/>
          </ac:spMkLst>
        </pc:spChg>
        <pc:spChg chg="add mod">
          <ac:chgData name="健 翁" userId="bedff36119963aae" providerId="LiveId" clId="{27ED6732-6F8F-5AFA-AF64-6D088C0F8B0A}" dt="2025-08-14T14:39:02.482" v="8015" actId="20577"/>
          <ac:spMkLst>
            <pc:docMk/>
            <pc:sldMk cId="3528441278" sldId="5263"/>
            <ac:spMk id="8" creationId="{EDED2D3B-CF29-FB98-F320-59B31B14309E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9" creationId="{A2568E7D-A12D-16DB-2F9F-4D9156E88A35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10" creationId="{34D1AC3C-A92C-0641-7EB2-B5BDF61A0399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11" creationId="{66E826A2-5209-9C03-4BC9-4BA464A3D9DA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12" creationId="{241E795A-5A13-166C-EAF3-7F81A441D198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13" creationId="{4C79CCAF-EC81-DACD-FA37-2D4213E4AF55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14" creationId="{567AAD56-2EA9-AEB6-A93C-0764FB47F390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15" creationId="{FC8AE2E8-DD42-4B33-9F27-66032E11D7B4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17" creationId="{B3877A74-947F-1533-55DB-4D6F758164B9}"/>
          </ac:spMkLst>
        </pc:spChg>
        <pc:spChg chg="add mod">
          <ac:chgData name="健 翁" userId="bedff36119963aae" providerId="LiveId" clId="{27ED6732-6F8F-5AFA-AF64-6D088C0F8B0A}" dt="2025-08-14T14:42:09.136" v="8110" actId="1076"/>
          <ac:spMkLst>
            <pc:docMk/>
            <pc:sldMk cId="3528441278" sldId="5263"/>
            <ac:spMk id="18" creationId="{EA180E1F-F2BE-706D-BBA4-5AF5A1A463BE}"/>
          </ac:spMkLst>
        </pc:spChg>
        <pc:cxnChg chg="add mod">
          <ac:chgData name="健 翁" userId="bedff36119963aae" providerId="LiveId" clId="{27ED6732-6F8F-5AFA-AF64-6D088C0F8B0A}" dt="2025-08-14T14:40:50.769" v="8087" actId="14100"/>
          <ac:cxnSpMkLst>
            <pc:docMk/>
            <pc:sldMk cId="3528441278" sldId="5263"/>
            <ac:cxnSpMk id="20" creationId="{F1F85CEB-0755-DB09-128D-BE6DFD98688F}"/>
          </ac:cxnSpMkLst>
        </pc:cxnChg>
        <pc:cxnChg chg="add mod">
          <ac:chgData name="健 翁" userId="bedff36119963aae" providerId="LiveId" clId="{27ED6732-6F8F-5AFA-AF64-6D088C0F8B0A}" dt="2025-08-14T14:40:47.128" v="8086" actId="14100"/>
          <ac:cxnSpMkLst>
            <pc:docMk/>
            <pc:sldMk cId="3528441278" sldId="5263"/>
            <ac:cxnSpMk id="21" creationId="{CE3E3B44-4AA6-9347-6C13-28C1A3EA0023}"/>
          </ac:cxnSpMkLst>
        </pc:cxnChg>
        <pc:cxnChg chg="add mod">
          <ac:chgData name="健 翁" userId="bedff36119963aae" providerId="LiveId" clId="{27ED6732-6F8F-5AFA-AF64-6D088C0F8B0A}" dt="2025-08-14T14:41:45.095" v="8107" actId="692"/>
          <ac:cxnSpMkLst>
            <pc:docMk/>
            <pc:sldMk cId="3528441278" sldId="5263"/>
            <ac:cxnSpMk id="27" creationId="{E054997A-425F-BF25-D923-60B7F042F3EB}"/>
          </ac:cxnSpMkLst>
        </pc:cxnChg>
        <pc:cxnChg chg="add mod">
          <ac:chgData name="健 翁" userId="bedff36119963aae" providerId="LiveId" clId="{27ED6732-6F8F-5AFA-AF64-6D088C0F8B0A}" dt="2025-08-14T14:41:45.095" v="8107" actId="692"/>
          <ac:cxnSpMkLst>
            <pc:docMk/>
            <pc:sldMk cId="3528441278" sldId="5263"/>
            <ac:cxnSpMk id="28" creationId="{C16DF786-60E3-95FA-21AD-885EF7A06DB3}"/>
          </ac:cxnSpMkLst>
        </pc:cxnChg>
        <pc:cxnChg chg="add mod">
          <ac:chgData name="健 翁" userId="bedff36119963aae" providerId="LiveId" clId="{27ED6732-6F8F-5AFA-AF64-6D088C0F8B0A}" dt="2025-08-14T14:41:45.095" v="8107" actId="692"/>
          <ac:cxnSpMkLst>
            <pc:docMk/>
            <pc:sldMk cId="3528441278" sldId="5263"/>
            <ac:cxnSpMk id="29" creationId="{00DF72D3-3227-5930-4251-8E274CDDB4C3}"/>
          </ac:cxnSpMkLst>
        </pc:cxnChg>
        <pc:cxnChg chg="add mod">
          <ac:chgData name="健 翁" userId="bedff36119963aae" providerId="LiveId" clId="{27ED6732-6F8F-5AFA-AF64-6D088C0F8B0A}" dt="2025-08-14T14:41:45.095" v="8107" actId="692"/>
          <ac:cxnSpMkLst>
            <pc:docMk/>
            <pc:sldMk cId="3528441278" sldId="5263"/>
            <ac:cxnSpMk id="30" creationId="{F79B86FB-8053-7FCB-62B0-DE14680F6CE7}"/>
          </ac:cxnSpMkLst>
        </pc:cxnChg>
        <pc:cxnChg chg="add mod">
          <ac:chgData name="健 翁" userId="bedff36119963aae" providerId="LiveId" clId="{27ED6732-6F8F-5AFA-AF64-6D088C0F8B0A}" dt="2025-08-14T14:41:45.095" v="8107" actId="692"/>
          <ac:cxnSpMkLst>
            <pc:docMk/>
            <pc:sldMk cId="3528441278" sldId="5263"/>
            <ac:cxnSpMk id="31" creationId="{B034EC77-1E3B-9B9C-9F8E-E322845885D5}"/>
          </ac:cxnSpMkLst>
        </pc:cxnChg>
        <pc:cxnChg chg="add mod">
          <ac:chgData name="健 翁" userId="bedff36119963aae" providerId="LiveId" clId="{27ED6732-6F8F-5AFA-AF64-6D088C0F8B0A}" dt="2025-08-14T14:41:45.095" v="8107" actId="692"/>
          <ac:cxnSpMkLst>
            <pc:docMk/>
            <pc:sldMk cId="3528441278" sldId="5263"/>
            <ac:cxnSpMk id="32" creationId="{2CDF5E8E-FD63-DDE8-20A7-E33948995164}"/>
          </ac:cxnSpMkLst>
        </pc:cxnChg>
        <pc:cxnChg chg="add mod">
          <ac:chgData name="健 翁" userId="bedff36119963aae" providerId="LiveId" clId="{27ED6732-6F8F-5AFA-AF64-6D088C0F8B0A}" dt="2025-08-14T14:41:45.095" v="8107" actId="692"/>
          <ac:cxnSpMkLst>
            <pc:docMk/>
            <pc:sldMk cId="3528441278" sldId="5263"/>
            <ac:cxnSpMk id="33" creationId="{9AEDF774-7789-C215-EAAF-AEA1FCA487F2}"/>
          </ac:cxnSpMkLst>
        </pc:cxnChg>
        <pc:cxnChg chg="add mod">
          <ac:chgData name="健 翁" userId="bedff36119963aae" providerId="LiveId" clId="{27ED6732-6F8F-5AFA-AF64-6D088C0F8B0A}" dt="2025-08-14T14:41:45.095" v="8107" actId="692"/>
          <ac:cxnSpMkLst>
            <pc:docMk/>
            <pc:sldMk cId="3528441278" sldId="5263"/>
            <ac:cxnSpMk id="34" creationId="{086A3F85-B032-5837-6755-C1FB9D2CB36F}"/>
          </ac:cxnSpMkLst>
        </pc:cxnChg>
      </pc:sldChg>
      <pc:sldChg chg="addSp modSp add mod">
        <pc:chgData name="健 翁" userId="bedff36119963aae" providerId="LiveId" clId="{27ED6732-6F8F-5AFA-AF64-6D088C0F8B0A}" dt="2025-08-14T14:46:04.401" v="8169" actId="1076"/>
        <pc:sldMkLst>
          <pc:docMk/>
          <pc:sldMk cId="2796532364" sldId="5264"/>
        </pc:sldMkLst>
        <pc:spChg chg="mod">
          <ac:chgData name="健 翁" userId="bedff36119963aae" providerId="LiveId" clId="{27ED6732-6F8F-5AFA-AF64-6D088C0F8B0A}" dt="2025-08-14T14:43:25.464" v="8132" actId="1076"/>
          <ac:spMkLst>
            <pc:docMk/>
            <pc:sldMk cId="2796532364" sldId="5264"/>
            <ac:spMk id="3" creationId="{CB76DD7A-5904-962C-995C-47D5B687064E}"/>
          </ac:spMkLst>
        </pc:spChg>
        <pc:spChg chg="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5" creationId="{AA51C3C6-D576-2574-EA40-1D87CCF084F9}"/>
          </ac:spMkLst>
        </pc:spChg>
        <pc:spChg chg="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6" creationId="{EB66E9E5-4590-8FE6-EA58-C5CA640C22E6}"/>
          </ac:spMkLst>
        </pc:spChg>
        <pc:spChg chg="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7" creationId="{A6BB3EFE-5BE5-D38F-196A-83424B436908}"/>
          </ac:spMkLst>
        </pc:spChg>
        <pc:spChg chg="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10" creationId="{5F56D522-92CF-97FD-B215-BB86699C68A8}"/>
          </ac:spMkLst>
        </pc:spChg>
        <pc:spChg chg="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12" creationId="{A9FEC7C1-AB33-6A75-DF02-F5E80731C122}"/>
          </ac:spMkLst>
        </pc:spChg>
        <pc:spChg chg="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13" creationId="{013DD76D-7562-2213-EE9C-09B09269AF36}"/>
          </ac:spMkLst>
        </pc:spChg>
        <pc:spChg chg="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14" creationId="{F365DF6C-CAC5-E065-417A-BB45AB2C9E5D}"/>
          </ac:spMkLst>
        </pc:spChg>
        <pc:spChg chg="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15" creationId="{5D8A7F7E-7C35-D558-0AAE-2B4CF8CACB84}"/>
          </ac:spMkLst>
        </pc:spChg>
        <pc:spChg chg="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17" creationId="{61E51BE7-D497-06A4-97FF-AD27320951D9}"/>
          </ac:spMkLst>
        </pc:spChg>
        <pc:spChg chg="mod">
          <ac:chgData name="健 翁" userId="bedff36119963aae" providerId="LiveId" clId="{27ED6732-6F8F-5AFA-AF64-6D088C0F8B0A}" dt="2025-08-14T14:43:35.676" v="8133" actId="164"/>
          <ac:spMkLst>
            <pc:docMk/>
            <pc:sldMk cId="2796532364" sldId="5264"/>
            <ac:spMk id="18" creationId="{1ADB6875-6934-5339-251D-B0F1A60265C3}"/>
          </ac:spMkLst>
        </pc:spChg>
        <pc:spChg chg="mod">
          <ac:chgData name="健 翁" userId="bedff36119963aae" providerId="LiveId" clId="{27ED6732-6F8F-5AFA-AF64-6D088C0F8B0A}" dt="2025-08-14T14:43:36.660" v="8134"/>
          <ac:spMkLst>
            <pc:docMk/>
            <pc:sldMk cId="2796532364" sldId="5264"/>
            <ac:spMk id="22" creationId="{506E4778-D939-A752-3EEA-82FA67E1AB1A}"/>
          </ac:spMkLst>
        </pc:spChg>
        <pc:spChg chg="add mod">
          <ac:chgData name="健 翁" userId="bedff36119963aae" providerId="LiveId" clId="{27ED6732-6F8F-5AFA-AF64-6D088C0F8B0A}" dt="2025-08-14T14:46:04.401" v="8169" actId="1076"/>
          <ac:spMkLst>
            <pc:docMk/>
            <pc:sldMk cId="2796532364" sldId="5264"/>
            <ac:spMk id="45" creationId="{046E76E9-B240-E227-CC99-2AABE82FC093}"/>
          </ac:spMkLst>
        </pc:spChg>
        <pc:grpChg chg="add mod">
          <ac:chgData name="健 翁" userId="bedff36119963aae" providerId="LiveId" clId="{27ED6732-6F8F-5AFA-AF64-6D088C0F8B0A}" dt="2025-08-14T14:43:35.676" v="8133" actId="164"/>
          <ac:grpSpMkLst>
            <pc:docMk/>
            <pc:sldMk cId="2796532364" sldId="5264"/>
            <ac:grpSpMk id="16" creationId="{CB1A6BF7-A95C-A433-EB77-02F42C5C10C0}"/>
          </ac:grpSpMkLst>
        </pc:grpChg>
        <pc:grpChg chg="add mod">
          <ac:chgData name="健 翁" userId="bedff36119963aae" providerId="LiveId" clId="{27ED6732-6F8F-5AFA-AF64-6D088C0F8B0A}" dt="2025-08-14T14:43:58.280" v="8140" actId="1076"/>
          <ac:grpSpMkLst>
            <pc:docMk/>
            <pc:sldMk cId="2796532364" sldId="5264"/>
            <ac:grpSpMk id="19" creationId="{8882F134-EC42-0701-77FA-09D77EE024D4}"/>
          </ac:grpSpMkLst>
        </pc:grpChg>
        <pc:cxnChg chg="mod">
          <ac:chgData name="健 翁" userId="bedff36119963aae" providerId="LiveId" clId="{27ED6732-6F8F-5AFA-AF64-6D088C0F8B0A}" dt="2025-08-14T14:43:35.676" v="8133" actId="164"/>
          <ac:cxnSpMkLst>
            <pc:docMk/>
            <pc:sldMk cId="2796532364" sldId="5264"/>
            <ac:cxnSpMk id="20" creationId="{37E121D3-F801-1BCA-0D4D-BF2D905BE965}"/>
          </ac:cxnSpMkLst>
        </pc:cxnChg>
        <pc:cxnChg chg="mod">
          <ac:chgData name="健 翁" userId="bedff36119963aae" providerId="LiveId" clId="{27ED6732-6F8F-5AFA-AF64-6D088C0F8B0A}" dt="2025-08-14T14:43:35.676" v="8133" actId="164"/>
          <ac:cxnSpMkLst>
            <pc:docMk/>
            <pc:sldMk cId="2796532364" sldId="5264"/>
            <ac:cxnSpMk id="21" creationId="{3BE3483D-A9B2-16E9-287C-6884EE4A2124}"/>
          </ac:cxnSpMkLst>
        </pc:cxnChg>
        <pc:cxnChg chg="mod">
          <ac:chgData name="健 翁" userId="bedff36119963aae" providerId="LiveId" clId="{27ED6732-6F8F-5AFA-AF64-6D088C0F8B0A}" dt="2025-08-14T14:43:36.660" v="8134"/>
          <ac:cxnSpMkLst>
            <pc:docMk/>
            <pc:sldMk cId="2796532364" sldId="5264"/>
            <ac:cxnSpMk id="23" creationId="{A109C2F4-6AD8-6C5E-8376-61324C623BDE}"/>
          </ac:cxnSpMkLst>
        </pc:cxnChg>
        <pc:cxnChg chg="mod">
          <ac:chgData name="健 翁" userId="bedff36119963aae" providerId="LiveId" clId="{27ED6732-6F8F-5AFA-AF64-6D088C0F8B0A}" dt="2025-08-14T14:43:36.660" v="8134"/>
          <ac:cxnSpMkLst>
            <pc:docMk/>
            <pc:sldMk cId="2796532364" sldId="5264"/>
            <ac:cxnSpMk id="24" creationId="{645C984A-882C-3588-D5D4-3AAA0C6BE6EA}"/>
          </ac:cxnSpMkLst>
        </pc:cxnChg>
        <pc:cxnChg chg="add mod">
          <ac:chgData name="健 翁" userId="bedff36119963aae" providerId="LiveId" clId="{27ED6732-6F8F-5AFA-AF64-6D088C0F8B0A}" dt="2025-08-14T14:44:30.035" v="8152" actId="692"/>
          <ac:cxnSpMkLst>
            <pc:docMk/>
            <pc:sldMk cId="2796532364" sldId="5264"/>
            <ac:cxnSpMk id="26" creationId="{72094C98-4EDC-2DF1-1B15-5FB4BE2A2FC2}"/>
          </ac:cxnSpMkLst>
        </pc:cxnChg>
        <pc:cxnChg chg="mod">
          <ac:chgData name="健 翁" userId="bedff36119963aae" providerId="LiveId" clId="{27ED6732-6F8F-5AFA-AF64-6D088C0F8B0A}" dt="2025-08-14T14:44:25.564" v="8148" actId="14100"/>
          <ac:cxnSpMkLst>
            <pc:docMk/>
            <pc:sldMk cId="2796532364" sldId="5264"/>
            <ac:cxnSpMk id="34" creationId="{68A948EE-8879-72A5-E4C9-AFDC154968EF}"/>
          </ac:cxnSpMkLst>
        </pc:cxnChg>
        <pc:cxnChg chg="add mod">
          <ac:chgData name="健 翁" userId="bedff36119963aae" providerId="LiveId" clId="{27ED6732-6F8F-5AFA-AF64-6D088C0F8B0A}" dt="2025-08-14T14:44:52.759" v="8160" actId="1076"/>
          <ac:cxnSpMkLst>
            <pc:docMk/>
            <pc:sldMk cId="2796532364" sldId="5264"/>
            <ac:cxnSpMk id="37" creationId="{5C7B940D-A5EC-3F1C-6D86-367BAF7482FF}"/>
          </ac:cxnSpMkLst>
        </pc:cxnChg>
        <pc:cxnChg chg="add mod">
          <ac:chgData name="健 翁" userId="bedff36119963aae" providerId="LiveId" clId="{27ED6732-6F8F-5AFA-AF64-6D088C0F8B0A}" dt="2025-08-14T14:45:09.550" v="8164" actId="14100"/>
          <ac:cxnSpMkLst>
            <pc:docMk/>
            <pc:sldMk cId="2796532364" sldId="5264"/>
            <ac:cxnSpMk id="48" creationId="{2CB6BCFE-0E7A-EDE8-C3C7-64D43B75F5F5}"/>
          </ac:cxnSpMkLst>
        </pc:cxnChg>
        <pc:cxnChg chg="add mod">
          <ac:chgData name="健 翁" userId="bedff36119963aae" providerId="LiveId" clId="{27ED6732-6F8F-5AFA-AF64-6D088C0F8B0A}" dt="2025-08-14T14:45:18.214" v="8168" actId="14100"/>
          <ac:cxnSpMkLst>
            <pc:docMk/>
            <pc:sldMk cId="2796532364" sldId="5264"/>
            <ac:cxnSpMk id="51" creationId="{393AC953-BBC5-E187-611C-3627B758D279}"/>
          </ac:cxnSpMkLst>
        </pc:cxnChg>
      </pc:sldChg>
      <pc:sldChg chg="addSp modSp new mod">
        <pc:chgData name="健 翁" userId="bedff36119963aae" providerId="LiveId" clId="{27ED6732-6F8F-5AFA-AF64-6D088C0F8B0A}" dt="2025-08-14T14:52:03.867" v="8735" actId="20577"/>
        <pc:sldMkLst>
          <pc:docMk/>
          <pc:sldMk cId="1988293799" sldId="5265"/>
        </pc:sldMkLst>
        <pc:spChg chg="mod">
          <ac:chgData name="健 翁" userId="bedff36119963aae" providerId="LiveId" clId="{27ED6732-6F8F-5AFA-AF64-6D088C0F8B0A}" dt="2025-08-14T14:46:45.013" v="8183" actId="5793"/>
          <ac:spMkLst>
            <pc:docMk/>
            <pc:sldMk cId="1988293799" sldId="5265"/>
            <ac:spMk id="2" creationId="{A80F821B-7215-03D1-69A3-E7A00C69BA83}"/>
          </ac:spMkLst>
        </pc:spChg>
        <pc:spChg chg="mod">
          <ac:chgData name="健 翁" userId="bedff36119963aae" providerId="LiveId" clId="{27ED6732-6F8F-5AFA-AF64-6D088C0F8B0A}" dt="2025-08-14T14:47:58.866" v="8294" actId="20577"/>
          <ac:spMkLst>
            <pc:docMk/>
            <pc:sldMk cId="1988293799" sldId="5265"/>
            <ac:spMk id="3" creationId="{273E0C87-F9D0-2E5E-8BDB-A31055E15532}"/>
          </ac:spMkLst>
        </pc:spChg>
        <pc:spChg chg="add mod">
          <ac:chgData name="健 翁" userId="bedff36119963aae" providerId="LiveId" clId="{27ED6732-6F8F-5AFA-AF64-6D088C0F8B0A}" dt="2025-08-14T14:52:03.867" v="8735" actId="20577"/>
          <ac:spMkLst>
            <pc:docMk/>
            <pc:sldMk cId="1988293799" sldId="5265"/>
            <ac:spMk id="5" creationId="{8377ED40-BF5A-2912-7C60-0015616513E1}"/>
          </ac:spMkLst>
        </pc:spChg>
      </pc:sldChg>
      <pc:sldChg chg="addSp modSp new mod">
        <pc:chgData name="健 翁" userId="bedff36119963aae" providerId="LiveId" clId="{27ED6732-6F8F-5AFA-AF64-6D088C0F8B0A}" dt="2025-08-14T14:53:04.541" v="8840" actId="1076"/>
        <pc:sldMkLst>
          <pc:docMk/>
          <pc:sldMk cId="3654642020" sldId="5266"/>
        </pc:sldMkLst>
        <pc:spChg chg="mod">
          <ac:chgData name="健 翁" userId="bedff36119963aae" providerId="LiveId" clId="{27ED6732-6F8F-5AFA-AF64-6D088C0F8B0A}" dt="2025-08-14T14:48:28.183" v="8317"/>
          <ac:spMkLst>
            <pc:docMk/>
            <pc:sldMk cId="3654642020" sldId="5266"/>
            <ac:spMk id="2" creationId="{41A3FEBB-D77A-FE53-CAE5-FB1F0D1B705C}"/>
          </ac:spMkLst>
        </pc:spChg>
        <pc:spChg chg="mod">
          <ac:chgData name="健 翁" userId="bedff36119963aae" providerId="LiveId" clId="{27ED6732-6F8F-5AFA-AF64-6D088C0F8B0A}" dt="2025-08-14T14:50:20.070" v="8542" actId="5793"/>
          <ac:spMkLst>
            <pc:docMk/>
            <pc:sldMk cId="3654642020" sldId="5266"/>
            <ac:spMk id="3" creationId="{CEF2890C-D10D-E5DF-A03B-6203EB394145}"/>
          </ac:spMkLst>
        </pc:spChg>
        <pc:spChg chg="add mod">
          <ac:chgData name="健 翁" userId="bedff36119963aae" providerId="LiveId" clId="{27ED6732-6F8F-5AFA-AF64-6D088C0F8B0A}" dt="2025-08-14T14:53:04.541" v="8840" actId="1076"/>
          <ac:spMkLst>
            <pc:docMk/>
            <pc:sldMk cId="3654642020" sldId="5266"/>
            <ac:spMk id="5" creationId="{EA4FC2A2-1649-BF5B-3D8B-4AA4FBBF2D90}"/>
          </ac:spMkLst>
        </pc:spChg>
      </pc:sldChg>
      <pc:sldChg chg="addSp modSp new mod">
        <pc:chgData name="健 翁" userId="bedff36119963aae" providerId="LiveId" clId="{27ED6732-6F8F-5AFA-AF64-6D088C0F8B0A}" dt="2025-08-14T14:55:21.551" v="9059" actId="1076"/>
        <pc:sldMkLst>
          <pc:docMk/>
          <pc:sldMk cId="4291042357" sldId="5267"/>
        </pc:sldMkLst>
        <pc:spChg chg="mod">
          <ac:chgData name="健 翁" userId="bedff36119963aae" providerId="LiveId" clId="{27ED6732-6F8F-5AFA-AF64-6D088C0F8B0A}" dt="2025-08-14T14:53:19.210" v="8852" actId="20577"/>
          <ac:spMkLst>
            <pc:docMk/>
            <pc:sldMk cId="4291042357" sldId="5267"/>
            <ac:spMk id="2" creationId="{A5D2A043-DDE0-53B8-517C-CE7C07726425}"/>
          </ac:spMkLst>
        </pc:spChg>
        <pc:spChg chg="mod">
          <ac:chgData name="健 翁" userId="bedff36119963aae" providerId="LiveId" clId="{27ED6732-6F8F-5AFA-AF64-6D088C0F8B0A}" dt="2025-08-14T14:54:25.483" v="9018" actId="20577"/>
          <ac:spMkLst>
            <pc:docMk/>
            <pc:sldMk cId="4291042357" sldId="5267"/>
            <ac:spMk id="3" creationId="{D05550F0-C64E-D9FF-B03A-4D379791F0F1}"/>
          </ac:spMkLst>
        </pc:spChg>
        <pc:spChg chg="add mod">
          <ac:chgData name="健 翁" userId="bedff36119963aae" providerId="LiveId" clId="{27ED6732-6F8F-5AFA-AF64-6D088C0F8B0A}" dt="2025-08-14T14:54:40.378" v="9020" actId="14100"/>
          <ac:spMkLst>
            <pc:docMk/>
            <pc:sldMk cId="4291042357" sldId="5267"/>
            <ac:spMk id="5" creationId="{7747EF78-2993-2326-864A-20FFB1D6B31C}"/>
          </ac:spMkLst>
        </pc:spChg>
        <pc:spChg chg="add mod">
          <ac:chgData name="健 翁" userId="bedff36119963aae" providerId="LiveId" clId="{27ED6732-6F8F-5AFA-AF64-6D088C0F8B0A}" dt="2025-08-14T14:55:21.551" v="9059" actId="1076"/>
          <ac:spMkLst>
            <pc:docMk/>
            <pc:sldMk cId="4291042357" sldId="5267"/>
            <ac:spMk id="6" creationId="{E8F0F8AF-C041-80C6-1534-877486447551}"/>
          </ac:spMkLst>
        </pc:spChg>
      </pc:sldChg>
      <pc:sldChg chg="modSp new del mod">
        <pc:chgData name="健 翁" userId="bedff36119963aae" providerId="LiveId" clId="{27ED6732-6F8F-5AFA-AF64-6D088C0F8B0A}" dt="2025-08-15T02:40:28.084" v="9116" actId="2696"/>
        <pc:sldMkLst>
          <pc:docMk/>
          <pc:sldMk cId="3759677275" sldId="5268"/>
        </pc:sldMkLst>
      </pc:sldChg>
      <pc:sldChg chg="addSp delSp modSp add mod">
        <pc:chgData name="健 翁" userId="bedff36119963aae" providerId="LiveId" clId="{27ED6732-6F8F-5AFA-AF64-6D088C0F8B0A}" dt="2025-08-15T03:26:30.961" v="9558" actId="1076"/>
        <pc:sldMkLst>
          <pc:docMk/>
          <pc:sldMk cId="3959583807" sldId="5268"/>
        </pc:sldMkLst>
        <pc:spChg chg="mod">
          <ac:chgData name="健 翁" userId="bedff36119963aae" providerId="LiveId" clId="{27ED6732-6F8F-5AFA-AF64-6D088C0F8B0A}" dt="2025-08-15T03:13:05.065" v="9268" actId="1076"/>
          <ac:spMkLst>
            <pc:docMk/>
            <pc:sldMk cId="3959583807" sldId="5268"/>
            <ac:spMk id="11" creationId="{F7E0F581-778D-FCDF-651F-D78D4303370E}"/>
          </ac:spMkLst>
        </pc:spChg>
        <pc:spChg chg="add mod">
          <ac:chgData name="健 翁" userId="bedff36119963aae" providerId="LiveId" clId="{27ED6732-6F8F-5AFA-AF64-6D088C0F8B0A}" dt="2025-08-15T03:24:03.548" v="9480" actId="1076"/>
          <ac:spMkLst>
            <pc:docMk/>
            <pc:sldMk cId="3959583807" sldId="5268"/>
            <ac:spMk id="12" creationId="{239E35D2-1993-BB09-2DB2-C3D3F70D1CC8}"/>
          </ac:spMkLst>
        </pc:spChg>
        <pc:spChg chg="add mod">
          <ac:chgData name="健 翁" userId="bedff36119963aae" providerId="LiveId" clId="{27ED6732-6F8F-5AFA-AF64-6D088C0F8B0A}" dt="2025-08-15T03:15:34.186" v="9312" actId="14100"/>
          <ac:spMkLst>
            <pc:docMk/>
            <pc:sldMk cId="3959583807" sldId="5268"/>
            <ac:spMk id="17" creationId="{D82AEFFB-70B1-1DF4-0496-398AA02A21B1}"/>
          </ac:spMkLst>
        </pc:spChg>
        <pc:spChg chg="add mod">
          <ac:chgData name="健 翁" userId="bedff36119963aae" providerId="LiveId" clId="{27ED6732-6F8F-5AFA-AF64-6D088C0F8B0A}" dt="2025-08-15T03:15:38.781" v="9314" actId="1076"/>
          <ac:spMkLst>
            <pc:docMk/>
            <pc:sldMk cId="3959583807" sldId="5268"/>
            <ac:spMk id="18" creationId="{B6F16305-111E-3F47-8791-78230991A37A}"/>
          </ac:spMkLst>
        </pc:spChg>
        <pc:spChg chg="add mod">
          <ac:chgData name="健 翁" userId="bedff36119963aae" providerId="LiveId" clId="{27ED6732-6F8F-5AFA-AF64-6D088C0F8B0A}" dt="2025-08-15T03:15:48.198" v="9318" actId="14100"/>
          <ac:spMkLst>
            <pc:docMk/>
            <pc:sldMk cId="3959583807" sldId="5268"/>
            <ac:spMk id="19" creationId="{97E9F161-23C0-11A5-E302-1BD24DF3314C}"/>
          </ac:spMkLst>
        </pc:spChg>
        <pc:spChg chg="add mod">
          <ac:chgData name="健 翁" userId="bedff36119963aae" providerId="LiveId" clId="{27ED6732-6F8F-5AFA-AF64-6D088C0F8B0A}" dt="2025-08-15T03:25:28.817" v="9533" actId="14100"/>
          <ac:spMkLst>
            <pc:docMk/>
            <pc:sldMk cId="3959583807" sldId="5268"/>
            <ac:spMk id="20" creationId="{E3BE54EF-1813-1686-AC06-10A70F50EAED}"/>
          </ac:spMkLst>
        </pc:spChg>
        <pc:spChg chg="add mod">
          <ac:chgData name="健 翁" userId="bedff36119963aae" providerId="LiveId" clId="{27ED6732-6F8F-5AFA-AF64-6D088C0F8B0A}" dt="2025-08-15T03:25:33.411" v="9549" actId="1035"/>
          <ac:spMkLst>
            <pc:docMk/>
            <pc:sldMk cId="3959583807" sldId="5268"/>
            <ac:spMk id="21" creationId="{120C7A2F-0278-3C8E-43A9-D5FCBF6ED592}"/>
          </ac:spMkLst>
        </pc:spChg>
        <pc:spChg chg="add mod">
          <ac:chgData name="健 翁" userId="bedff36119963aae" providerId="LiveId" clId="{27ED6732-6F8F-5AFA-AF64-6D088C0F8B0A}" dt="2025-08-15T03:24:35.608" v="9501" actId="1076"/>
          <ac:spMkLst>
            <pc:docMk/>
            <pc:sldMk cId="3959583807" sldId="5268"/>
            <ac:spMk id="22" creationId="{1A4447C4-5236-6A38-5BE4-491F9B64F148}"/>
          </ac:spMkLst>
        </pc:spChg>
        <pc:picChg chg="mod">
          <ac:chgData name="健 翁" userId="bedff36119963aae" providerId="LiveId" clId="{27ED6732-6F8F-5AFA-AF64-6D088C0F8B0A}" dt="2025-08-15T03:24:08.125" v="9483" actId="1076"/>
          <ac:picMkLst>
            <pc:docMk/>
            <pc:sldMk cId="3959583807" sldId="5268"/>
            <ac:picMk id="8" creationId="{8D5905D9-83B6-65B9-08AC-69B1A6C50DE6}"/>
          </ac:picMkLst>
        </pc:picChg>
        <pc:picChg chg="add mod modCrop">
          <ac:chgData name="健 翁" userId="bedff36119963aae" providerId="LiveId" clId="{27ED6732-6F8F-5AFA-AF64-6D088C0F8B0A}" dt="2025-08-15T03:24:52.031" v="9504" actId="732"/>
          <ac:picMkLst>
            <pc:docMk/>
            <pc:sldMk cId="3959583807" sldId="5268"/>
            <ac:picMk id="13" creationId="{E56A3AFD-BB0C-A81A-B175-370035815F24}"/>
          </ac:picMkLst>
        </pc:picChg>
        <pc:picChg chg="add mod">
          <ac:chgData name="健 翁" userId="bedff36119963aae" providerId="LiveId" clId="{27ED6732-6F8F-5AFA-AF64-6D088C0F8B0A}" dt="2025-08-15T03:26:30.961" v="9558" actId="1076"/>
          <ac:picMkLst>
            <pc:docMk/>
            <pc:sldMk cId="3959583807" sldId="5268"/>
            <ac:picMk id="1026" creationId="{35589A88-47A1-C467-227C-09962EF59ACB}"/>
          </ac:picMkLst>
        </pc:picChg>
      </pc:sldChg>
    </pc:docChg>
  </pc:docChgLst>
  <pc:docChgLst>
    <pc:chgData name="健 翁" userId="bedff36119963aae" providerId="LiveId" clId="{AF407B59-24CC-3E4A-9232-B4969C78804B}"/>
    <pc:docChg chg="delSld modSld">
      <pc:chgData name="健 翁" userId="bedff36119963aae" providerId="LiveId" clId="{AF407B59-24CC-3E4A-9232-B4969C78804B}" dt="2025-08-04T08:32:15.469" v="256" actId="2696"/>
      <pc:docMkLst>
        <pc:docMk/>
      </pc:docMkLst>
      <pc:sldChg chg="modSp mod">
        <pc:chgData name="健 翁" userId="bedff36119963aae" providerId="LiveId" clId="{AF407B59-24CC-3E4A-9232-B4969C78804B}" dt="2025-08-04T08:29:53.486" v="66" actId="20577"/>
        <pc:sldMkLst>
          <pc:docMk/>
          <pc:sldMk cId="2548739364" sldId="256"/>
        </pc:sldMkLst>
      </pc:sldChg>
      <pc:sldChg chg="modSp mod">
        <pc:chgData name="健 翁" userId="bedff36119963aae" providerId="LiveId" clId="{AF407B59-24CC-3E4A-9232-B4969C78804B}" dt="2025-08-04T08:31:39.837" v="206" actId="20577"/>
        <pc:sldMkLst>
          <pc:docMk/>
          <pc:sldMk cId="39619622" sldId="257"/>
        </pc:sldMkLst>
      </pc:sldChg>
      <pc:sldChg chg="del">
        <pc:chgData name="健 翁" userId="bedff36119963aae" providerId="LiveId" clId="{AF407B59-24CC-3E4A-9232-B4969C78804B}" dt="2025-08-04T08:32:15.046" v="207" actId="2696"/>
        <pc:sldMkLst>
          <pc:docMk/>
          <pc:sldMk cId="1848312201" sldId="258"/>
        </pc:sldMkLst>
      </pc:sldChg>
      <pc:sldChg chg="del">
        <pc:chgData name="健 翁" userId="bedff36119963aae" providerId="LiveId" clId="{AF407B59-24CC-3E4A-9232-B4969C78804B}" dt="2025-08-04T08:32:15.070" v="211" actId="2696"/>
        <pc:sldMkLst>
          <pc:docMk/>
          <pc:sldMk cId="529651272" sldId="264"/>
        </pc:sldMkLst>
      </pc:sldChg>
      <pc:sldChg chg="del">
        <pc:chgData name="健 翁" userId="bedff36119963aae" providerId="LiveId" clId="{AF407B59-24CC-3E4A-9232-B4969C78804B}" dt="2025-08-04T08:32:15.058" v="209" actId="2696"/>
        <pc:sldMkLst>
          <pc:docMk/>
          <pc:sldMk cId="1136956135" sldId="265"/>
        </pc:sldMkLst>
      </pc:sldChg>
      <pc:sldChg chg="del">
        <pc:chgData name="健 翁" userId="bedff36119963aae" providerId="LiveId" clId="{AF407B59-24CC-3E4A-9232-B4969C78804B}" dt="2025-08-04T08:32:15.126" v="215" actId="2696"/>
        <pc:sldMkLst>
          <pc:docMk/>
          <pc:sldMk cId="2383272540" sldId="266"/>
        </pc:sldMkLst>
      </pc:sldChg>
      <pc:sldChg chg="del">
        <pc:chgData name="健 翁" userId="bedff36119963aae" providerId="LiveId" clId="{AF407B59-24CC-3E4A-9232-B4969C78804B}" dt="2025-08-04T08:32:15.312" v="245" actId="2696"/>
        <pc:sldMkLst>
          <pc:docMk/>
          <pc:sldMk cId="2058716841" sldId="267"/>
        </pc:sldMkLst>
      </pc:sldChg>
      <pc:sldChg chg="del">
        <pc:chgData name="健 翁" userId="bedff36119963aae" providerId="LiveId" clId="{AF407B59-24CC-3E4A-9232-B4969C78804B}" dt="2025-08-04T08:32:15.147" v="217" actId="2696"/>
        <pc:sldMkLst>
          <pc:docMk/>
          <pc:sldMk cId="2840851764" sldId="268"/>
        </pc:sldMkLst>
      </pc:sldChg>
      <pc:sldChg chg="del">
        <pc:chgData name="健 翁" userId="bedff36119963aae" providerId="LiveId" clId="{AF407B59-24CC-3E4A-9232-B4969C78804B}" dt="2025-08-04T08:32:15.258" v="238" actId="2696"/>
        <pc:sldMkLst>
          <pc:docMk/>
          <pc:sldMk cId="3003769764" sldId="269"/>
        </pc:sldMkLst>
      </pc:sldChg>
      <pc:sldChg chg="del">
        <pc:chgData name="健 翁" userId="bedff36119963aae" providerId="LiveId" clId="{AF407B59-24CC-3E4A-9232-B4969C78804B}" dt="2025-08-04T08:32:15.206" v="232" actId="2696"/>
        <pc:sldMkLst>
          <pc:docMk/>
          <pc:sldMk cId="1446956432" sldId="270"/>
        </pc:sldMkLst>
      </pc:sldChg>
      <pc:sldChg chg="del">
        <pc:chgData name="健 翁" userId="bedff36119963aae" providerId="LiveId" clId="{AF407B59-24CC-3E4A-9232-B4969C78804B}" dt="2025-08-04T08:32:15.321" v="248" actId="2696"/>
        <pc:sldMkLst>
          <pc:docMk/>
          <pc:sldMk cId="1410791842" sldId="271"/>
        </pc:sldMkLst>
      </pc:sldChg>
      <pc:sldChg chg="del">
        <pc:chgData name="健 翁" userId="bedff36119963aae" providerId="LiveId" clId="{AF407B59-24CC-3E4A-9232-B4969C78804B}" dt="2025-08-04T08:32:15.264" v="242" actId="2696"/>
        <pc:sldMkLst>
          <pc:docMk/>
          <pc:sldMk cId="1407638139" sldId="272"/>
        </pc:sldMkLst>
      </pc:sldChg>
      <pc:sldChg chg="del">
        <pc:chgData name="健 翁" userId="bedff36119963aae" providerId="LiveId" clId="{AF407B59-24CC-3E4A-9232-B4969C78804B}" dt="2025-08-04T08:32:15.181" v="229" actId="2696"/>
        <pc:sldMkLst>
          <pc:docMk/>
          <pc:sldMk cId="3520861295" sldId="273"/>
        </pc:sldMkLst>
      </pc:sldChg>
      <pc:sldChg chg="del">
        <pc:chgData name="健 翁" userId="bedff36119963aae" providerId="LiveId" clId="{AF407B59-24CC-3E4A-9232-B4969C78804B}" dt="2025-08-04T08:32:15.438" v="255" actId="2696"/>
        <pc:sldMkLst>
          <pc:docMk/>
          <pc:sldMk cId="901369015" sldId="274"/>
        </pc:sldMkLst>
      </pc:sldChg>
      <pc:sldChg chg="del">
        <pc:chgData name="健 翁" userId="bedff36119963aae" providerId="LiveId" clId="{AF407B59-24CC-3E4A-9232-B4969C78804B}" dt="2025-08-04T08:32:15.469" v="256" actId="2696"/>
        <pc:sldMkLst>
          <pc:docMk/>
          <pc:sldMk cId="2423072054" sldId="275"/>
        </pc:sldMkLst>
      </pc:sldChg>
      <pc:sldChg chg="del">
        <pc:chgData name="健 翁" userId="bedff36119963aae" providerId="LiveId" clId="{AF407B59-24CC-3E4A-9232-B4969C78804B}" dt="2025-08-04T08:32:15.178" v="226" actId="2696"/>
        <pc:sldMkLst>
          <pc:docMk/>
          <pc:sldMk cId="3787905203" sldId="276"/>
        </pc:sldMkLst>
      </pc:sldChg>
      <pc:sldChg chg="del">
        <pc:chgData name="健 翁" userId="bedff36119963aae" providerId="LiveId" clId="{AF407B59-24CC-3E4A-9232-B4969C78804B}" dt="2025-08-04T08:32:15.367" v="253" actId="2696"/>
        <pc:sldMkLst>
          <pc:docMk/>
          <pc:sldMk cId="985243841" sldId="278"/>
        </pc:sldMkLst>
      </pc:sldChg>
      <pc:sldChg chg="del">
        <pc:chgData name="健 翁" userId="bedff36119963aae" providerId="LiveId" clId="{AF407B59-24CC-3E4A-9232-B4969C78804B}" dt="2025-08-04T08:32:15.170" v="224" actId="2696"/>
        <pc:sldMkLst>
          <pc:docMk/>
          <pc:sldMk cId="1508513941" sldId="279"/>
        </pc:sldMkLst>
      </pc:sldChg>
      <pc:sldChg chg="del">
        <pc:chgData name="健 翁" userId="bedff36119963aae" providerId="LiveId" clId="{AF407B59-24CC-3E4A-9232-B4969C78804B}" dt="2025-08-04T08:32:15.149" v="219" actId="2696"/>
        <pc:sldMkLst>
          <pc:docMk/>
          <pc:sldMk cId="4251472805" sldId="280"/>
        </pc:sldMkLst>
      </pc:sldChg>
      <pc:sldChg chg="del">
        <pc:chgData name="健 翁" userId="bedff36119963aae" providerId="LiveId" clId="{AF407B59-24CC-3E4A-9232-B4969C78804B}" dt="2025-08-04T08:32:15.265" v="244" actId="2696"/>
        <pc:sldMkLst>
          <pc:docMk/>
          <pc:sldMk cId="664028524" sldId="281"/>
        </pc:sldMkLst>
      </pc:sldChg>
      <pc:sldChg chg="del">
        <pc:chgData name="健 翁" userId="bedff36119963aae" providerId="LiveId" clId="{AF407B59-24CC-3E4A-9232-B4969C78804B}" dt="2025-08-04T08:32:15.395" v="254" actId="2696"/>
        <pc:sldMkLst>
          <pc:docMk/>
          <pc:sldMk cId="24751905" sldId="282"/>
        </pc:sldMkLst>
      </pc:sldChg>
      <pc:sldChg chg="del">
        <pc:chgData name="健 翁" userId="bedff36119963aae" providerId="LiveId" clId="{AF407B59-24CC-3E4A-9232-B4969C78804B}" dt="2025-08-04T08:32:15.336" v="252" actId="2696"/>
        <pc:sldMkLst>
          <pc:docMk/>
          <pc:sldMk cId="962886785" sldId="284"/>
        </pc:sldMkLst>
      </pc:sldChg>
      <pc:sldChg chg="del">
        <pc:chgData name="健 翁" userId="bedff36119963aae" providerId="LiveId" clId="{AF407B59-24CC-3E4A-9232-B4969C78804B}" dt="2025-08-04T08:32:15.255" v="234" actId="2696"/>
        <pc:sldMkLst>
          <pc:docMk/>
          <pc:sldMk cId="4242384790" sldId="285"/>
        </pc:sldMkLst>
      </pc:sldChg>
      <pc:sldChg chg="del">
        <pc:chgData name="健 翁" userId="bedff36119963aae" providerId="LiveId" clId="{AF407B59-24CC-3E4A-9232-B4969C78804B}" dt="2025-08-04T08:32:15.158" v="220" actId="2696"/>
        <pc:sldMkLst>
          <pc:docMk/>
          <pc:sldMk cId="2983435651" sldId="286"/>
        </pc:sldMkLst>
      </pc:sldChg>
      <pc:sldChg chg="del">
        <pc:chgData name="健 翁" userId="bedff36119963aae" providerId="LiveId" clId="{AF407B59-24CC-3E4A-9232-B4969C78804B}" dt="2025-08-04T08:32:15.263" v="241" actId="2696"/>
        <pc:sldMkLst>
          <pc:docMk/>
          <pc:sldMk cId="818084614" sldId="338"/>
        </pc:sldMkLst>
      </pc:sldChg>
      <pc:sldChg chg="del">
        <pc:chgData name="健 翁" userId="bedff36119963aae" providerId="LiveId" clId="{AF407B59-24CC-3E4A-9232-B4969C78804B}" dt="2025-08-04T08:32:15.324" v="251" actId="2696"/>
        <pc:sldMkLst>
          <pc:docMk/>
          <pc:sldMk cId="4187049504" sldId="399"/>
        </pc:sldMkLst>
      </pc:sldChg>
      <pc:sldChg chg="del">
        <pc:chgData name="健 翁" userId="bedff36119963aae" providerId="LiveId" clId="{AF407B59-24CC-3E4A-9232-B4969C78804B}" dt="2025-08-04T08:32:15.260" v="240" actId="2696"/>
        <pc:sldMkLst>
          <pc:docMk/>
          <pc:sldMk cId="1234008100" sldId="400"/>
        </pc:sldMkLst>
      </pc:sldChg>
      <pc:sldChg chg="del">
        <pc:chgData name="健 翁" userId="bedff36119963aae" providerId="LiveId" clId="{AF407B59-24CC-3E4A-9232-B4969C78804B}" dt="2025-08-04T08:32:15.161" v="222" actId="2696"/>
        <pc:sldMkLst>
          <pc:docMk/>
          <pc:sldMk cId="3543951974" sldId="401"/>
        </pc:sldMkLst>
      </pc:sldChg>
      <pc:sldChg chg="del">
        <pc:chgData name="健 翁" userId="bedff36119963aae" providerId="LiveId" clId="{AF407B59-24CC-3E4A-9232-B4969C78804B}" dt="2025-08-04T08:32:15.320" v="247" actId="2696"/>
        <pc:sldMkLst>
          <pc:docMk/>
          <pc:sldMk cId="1666367455" sldId="451"/>
        </pc:sldMkLst>
      </pc:sldChg>
      <pc:sldChg chg="del">
        <pc:chgData name="健 翁" userId="bedff36119963aae" providerId="LiveId" clId="{AF407B59-24CC-3E4A-9232-B4969C78804B}" dt="2025-08-04T08:32:15.257" v="237" actId="2696"/>
        <pc:sldMkLst>
          <pc:docMk/>
          <pc:sldMk cId="2653077803" sldId="452"/>
        </pc:sldMkLst>
      </pc:sldChg>
      <pc:sldChg chg="del">
        <pc:chgData name="健 翁" userId="bedff36119963aae" providerId="LiveId" clId="{AF407B59-24CC-3E4A-9232-B4969C78804B}" dt="2025-08-04T08:32:15.207" v="233" actId="2696"/>
        <pc:sldMkLst>
          <pc:docMk/>
          <pc:sldMk cId="3876501101" sldId="453"/>
        </pc:sldMkLst>
      </pc:sldChg>
      <pc:sldChg chg="del">
        <pc:chgData name="健 翁" userId="bedff36119963aae" providerId="LiveId" clId="{AF407B59-24CC-3E4A-9232-B4969C78804B}" dt="2025-08-04T08:32:15.179" v="227" actId="2696"/>
        <pc:sldMkLst>
          <pc:docMk/>
          <pc:sldMk cId="3582185647" sldId="454"/>
        </pc:sldMkLst>
      </pc:sldChg>
      <pc:sldChg chg="del">
        <pc:chgData name="健 翁" userId="bedff36119963aae" providerId="LiveId" clId="{AF407B59-24CC-3E4A-9232-B4969C78804B}" dt="2025-08-04T08:32:15.179" v="228" actId="2696"/>
        <pc:sldMkLst>
          <pc:docMk/>
          <pc:sldMk cId="1761221459" sldId="455"/>
        </pc:sldMkLst>
      </pc:sldChg>
      <pc:sldChg chg="del">
        <pc:chgData name="健 翁" userId="bedff36119963aae" providerId="LiveId" clId="{AF407B59-24CC-3E4A-9232-B4969C78804B}" dt="2025-08-04T08:32:15.056" v="208" actId="2696"/>
        <pc:sldMkLst>
          <pc:docMk/>
          <pc:sldMk cId="4243396593" sldId="456"/>
        </pc:sldMkLst>
      </pc:sldChg>
      <pc:sldChg chg="del">
        <pc:chgData name="健 翁" userId="bedff36119963aae" providerId="LiveId" clId="{AF407B59-24CC-3E4A-9232-B4969C78804B}" dt="2025-08-04T08:32:15.265" v="243" actId="2696"/>
        <pc:sldMkLst>
          <pc:docMk/>
          <pc:sldMk cId="3412293748" sldId="457"/>
        </pc:sldMkLst>
      </pc:sldChg>
      <pc:sldChg chg="del">
        <pc:chgData name="健 翁" userId="bedff36119963aae" providerId="LiveId" clId="{AF407B59-24CC-3E4A-9232-B4969C78804B}" dt="2025-08-04T08:32:15.171" v="225" actId="2696"/>
        <pc:sldMkLst>
          <pc:docMk/>
          <pc:sldMk cId="2346065916" sldId="458"/>
        </pc:sldMkLst>
      </pc:sldChg>
      <pc:sldChg chg="del">
        <pc:chgData name="健 翁" userId="bedff36119963aae" providerId="LiveId" clId="{AF407B59-24CC-3E4A-9232-B4969C78804B}" dt="2025-08-04T08:32:15.313" v="246" actId="2696"/>
        <pc:sldMkLst>
          <pc:docMk/>
          <pc:sldMk cId="2113921390" sldId="459"/>
        </pc:sldMkLst>
      </pc:sldChg>
      <pc:sldChg chg="del">
        <pc:chgData name="健 翁" userId="bedff36119963aae" providerId="LiveId" clId="{AF407B59-24CC-3E4A-9232-B4969C78804B}" dt="2025-08-04T08:32:15.322" v="249" actId="2696"/>
        <pc:sldMkLst>
          <pc:docMk/>
          <pc:sldMk cId="2987208636" sldId="460"/>
        </pc:sldMkLst>
      </pc:sldChg>
      <pc:sldChg chg="del">
        <pc:chgData name="健 翁" userId="bedff36119963aae" providerId="LiveId" clId="{AF407B59-24CC-3E4A-9232-B4969C78804B}" dt="2025-08-04T08:32:15.113" v="212" actId="2696"/>
        <pc:sldMkLst>
          <pc:docMk/>
          <pc:sldMk cId="3735277948" sldId="461"/>
        </pc:sldMkLst>
      </pc:sldChg>
      <pc:sldChg chg="del">
        <pc:chgData name="健 翁" userId="bedff36119963aae" providerId="LiveId" clId="{AF407B59-24CC-3E4A-9232-B4969C78804B}" dt="2025-08-04T08:32:15.255" v="235" actId="2696"/>
        <pc:sldMkLst>
          <pc:docMk/>
          <pc:sldMk cId="1553765207" sldId="462"/>
        </pc:sldMkLst>
      </pc:sldChg>
      <pc:sldChg chg="del">
        <pc:chgData name="健 翁" userId="bedff36119963aae" providerId="LiveId" clId="{AF407B59-24CC-3E4A-9232-B4969C78804B}" dt="2025-08-04T08:32:15.256" v="236" actId="2696"/>
        <pc:sldMkLst>
          <pc:docMk/>
          <pc:sldMk cId="2421151906" sldId="463"/>
        </pc:sldMkLst>
      </pc:sldChg>
      <pc:sldChg chg="del">
        <pc:chgData name="健 翁" userId="bedff36119963aae" providerId="LiveId" clId="{AF407B59-24CC-3E4A-9232-B4969C78804B}" dt="2025-08-04T08:32:15.259" v="239" actId="2696"/>
        <pc:sldMkLst>
          <pc:docMk/>
          <pc:sldMk cId="2837117164" sldId="464"/>
        </pc:sldMkLst>
      </pc:sldChg>
      <pc:sldChg chg="del">
        <pc:chgData name="健 翁" userId="bedff36119963aae" providerId="LiveId" clId="{AF407B59-24CC-3E4A-9232-B4969C78804B}" dt="2025-08-04T08:32:15.159" v="221" actId="2696"/>
        <pc:sldMkLst>
          <pc:docMk/>
          <pc:sldMk cId="11088245" sldId="465"/>
        </pc:sldMkLst>
      </pc:sldChg>
      <pc:sldChg chg="del">
        <pc:chgData name="健 翁" userId="bedff36119963aae" providerId="LiveId" clId="{AF407B59-24CC-3E4A-9232-B4969C78804B}" dt="2025-08-04T08:32:15.170" v="223" actId="2696"/>
        <pc:sldMkLst>
          <pc:docMk/>
          <pc:sldMk cId="3164274366" sldId="466"/>
        </pc:sldMkLst>
      </pc:sldChg>
      <pc:sldChg chg="del">
        <pc:chgData name="健 翁" userId="bedff36119963aae" providerId="LiveId" clId="{AF407B59-24CC-3E4A-9232-B4969C78804B}" dt="2025-08-04T08:32:15.323" v="250" actId="2696"/>
        <pc:sldMkLst>
          <pc:docMk/>
          <pc:sldMk cId="512119681" sldId="467"/>
        </pc:sldMkLst>
      </pc:sldChg>
      <pc:sldChg chg="del">
        <pc:chgData name="健 翁" userId="bedff36119963aae" providerId="LiveId" clId="{AF407B59-24CC-3E4A-9232-B4969C78804B}" dt="2025-08-04T08:32:15.148" v="218" actId="2696"/>
        <pc:sldMkLst>
          <pc:docMk/>
          <pc:sldMk cId="166049381" sldId="468"/>
        </pc:sldMkLst>
      </pc:sldChg>
      <pc:sldChg chg="del">
        <pc:chgData name="健 翁" userId="bedff36119963aae" providerId="LiveId" clId="{AF407B59-24CC-3E4A-9232-B4969C78804B}" dt="2025-08-04T08:32:15.115" v="214" actId="2696"/>
        <pc:sldMkLst>
          <pc:docMk/>
          <pc:sldMk cId="2227964519" sldId="469"/>
        </pc:sldMkLst>
      </pc:sldChg>
      <pc:sldChg chg="del">
        <pc:chgData name="健 翁" userId="bedff36119963aae" providerId="LiveId" clId="{AF407B59-24CC-3E4A-9232-B4969C78804B}" dt="2025-08-04T08:32:15.194" v="231" actId="2696"/>
        <pc:sldMkLst>
          <pc:docMk/>
          <pc:sldMk cId="2665282754" sldId="470"/>
        </pc:sldMkLst>
      </pc:sldChg>
      <pc:sldChg chg="del">
        <pc:chgData name="健 翁" userId="bedff36119963aae" providerId="LiveId" clId="{AF407B59-24CC-3E4A-9232-B4969C78804B}" dt="2025-08-04T08:32:15.059" v="210" actId="2696"/>
        <pc:sldMkLst>
          <pc:docMk/>
          <pc:sldMk cId="955901285" sldId="471"/>
        </pc:sldMkLst>
      </pc:sldChg>
      <pc:sldChg chg="del">
        <pc:chgData name="健 翁" userId="bedff36119963aae" providerId="LiveId" clId="{AF407B59-24CC-3E4A-9232-B4969C78804B}" dt="2025-08-04T08:32:15.127" v="216" actId="2696"/>
        <pc:sldMkLst>
          <pc:docMk/>
          <pc:sldMk cId="1931530313" sldId="472"/>
        </pc:sldMkLst>
      </pc:sldChg>
      <pc:sldChg chg="del">
        <pc:chgData name="健 翁" userId="bedff36119963aae" providerId="LiveId" clId="{AF407B59-24CC-3E4A-9232-B4969C78804B}" dt="2025-08-04T08:32:15.114" v="213" actId="2696"/>
        <pc:sldMkLst>
          <pc:docMk/>
          <pc:sldMk cId="1363804738" sldId="473"/>
        </pc:sldMkLst>
      </pc:sldChg>
      <pc:sldChg chg="del">
        <pc:chgData name="健 翁" userId="bedff36119963aae" providerId="LiveId" clId="{AF407B59-24CC-3E4A-9232-B4969C78804B}" dt="2025-08-04T08:32:15.181" v="230" actId="2696"/>
        <pc:sldMkLst>
          <pc:docMk/>
          <pc:sldMk cId="1042054828" sldId="474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4000" dirty="0"/>
              <a:t>Simulating</a:t>
            </a:r>
            <a:r>
              <a:rPr lang="zh-CN" altLang="en-US" sz="4000" baseline="0" dirty="0"/>
              <a:t> </a:t>
            </a:r>
            <a:r>
              <a:rPr lang="en-US" altLang="zh-CN" sz="4000" baseline="0" dirty="0"/>
              <a:t>a</a:t>
            </a:r>
            <a:r>
              <a:rPr lang="zh-CN" altLang="en-US" sz="4000" baseline="0" dirty="0"/>
              <a:t> </a:t>
            </a:r>
            <a:r>
              <a:rPr lang="en-US" altLang="zh-CN" sz="4000" baseline="0" dirty="0"/>
              <a:t>“Simple” CPU</a:t>
            </a:r>
            <a:endParaRPr lang="en-US" sz="40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9467027559055118E-2"/>
          <c:y val="0.13667585301837271"/>
          <c:w val="0.93907463910761158"/>
          <c:h val="0.7578070866141731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Sheet1!$E$1</c:f>
              <c:strCache>
                <c:ptCount val="1"/>
                <c:pt idx="0">
                  <c:v>ours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median</c:v>
                </c:pt>
                <c:pt idx="1">
                  <c:v>multiply</c:v>
                </c:pt>
                <c:pt idx="2">
                  <c:v>qsort</c:v>
                </c:pt>
                <c:pt idx="3">
                  <c:v>rsort</c:v>
                </c:pt>
                <c:pt idx="4">
                  <c:v>towers</c:v>
                </c:pt>
                <c:pt idx="5">
                  <c:v>vvadd</c:v>
                </c:pt>
                <c:pt idx="6">
                  <c:v>gmean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AE-BA40-895C-0E4DC0364E76}"/>
            </c:ext>
          </c:extLst>
        </c:ser>
        <c:ser>
          <c:idx val="1"/>
          <c:order val="1"/>
          <c:tx>
            <c:strRef>
              <c:f>Sheet1!$F$1</c:f>
              <c:strCache>
                <c:ptCount val="1"/>
                <c:pt idx="0">
                  <c:v>gem5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median</c:v>
                </c:pt>
                <c:pt idx="1">
                  <c:v>multiply</c:v>
                </c:pt>
                <c:pt idx="2">
                  <c:v>qsort</c:v>
                </c:pt>
                <c:pt idx="3">
                  <c:v>rsort</c:v>
                </c:pt>
                <c:pt idx="4">
                  <c:v>towers</c:v>
                </c:pt>
                <c:pt idx="5">
                  <c:v>vvadd</c:v>
                </c:pt>
                <c:pt idx="6">
                  <c:v>gmean</c:v>
                </c:pt>
              </c:strCache>
            </c:strRef>
          </c:cat>
          <c:val>
            <c:numRef>
              <c:f>Sheet1!$F$2:$F$8</c:f>
              <c:numCache>
                <c:formatCode>General</c:formatCode>
                <c:ptCount val="7"/>
                <c:pt idx="0">
                  <c:v>1.0523304728251726</c:v>
                </c:pt>
                <c:pt idx="1">
                  <c:v>0.84435820895522384</c:v>
                </c:pt>
                <c:pt idx="2">
                  <c:v>1.0688922981794</c:v>
                </c:pt>
                <c:pt idx="3">
                  <c:v>0.84962279563692278</c:v>
                </c:pt>
                <c:pt idx="4">
                  <c:v>1.5820411941680166</c:v>
                </c:pt>
                <c:pt idx="5">
                  <c:v>1.0014738393515106</c:v>
                </c:pt>
                <c:pt idx="6">
                  <c:v>1.0417961054348941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4AE-BA40-895C-0E4DC0364E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2862607"/>
        <c:axId val="1232517823"/>
      </c:barChart>
      <c:catAx>
        <c:axId val="1232862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1232517823"/>
        <c:crosses val="autoZero"/>
        <c:auto val="1"/>
        <c:lblAlgn val="ctr"/>
        <c:lblOffset val="100"/>
        <c:noMultiLvlLbl val="0"/>
      </c:catAx>
      <c:valAx>
        <c:axId val="1232517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1232862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4870841535433075"/>
          <c:y val="0.11874978127734032"/>
          <c:w val="0.17445816929133859"/>
          <c:h val="0.164583552055993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63A10-EFB1-4E48-8E43-FD1864D4405F}" type="datetimeFigureOut">
              <a:rPr lang="en-CN" smtClean="0"/>
              <a:t>2025/9/12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25E3-4786-1C4B-8883-D531D08FD01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65892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25E3-4786-1C4B-8883-D531D08FD01E}" type="slidenum">
              <a:rPr lang="en-CN" smtClean="0"/>
              <a:t>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6696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693A3-C0E7-7E4C-8380-0FEBFDB6F117}" type="slidenum">
              <a:rPr lang="en-CN" smtClean="0"/>
              <a:t>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14921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A929D-8118-E7CF-E359-8BF19DB98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788AB9-209E-CEDA-51F0-960BD4949C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65A68E-0CF0-4B87-8C09-563286491C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36AA44-EF1C-DCB4-BC8F-610E7FBAF7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5693A3-C0E7-7E4C-8380-0FEBFDB6F117}" type="slidenum">
              <a:rPr lang="en-CN" smtClean="0"/>
              <a:t>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55237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7943174-AE75-4190-A892-03FB3593168D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20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7943174-AE75-4190-A892-03FB3593168D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3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7943174-AE75-4190-A892-03FB3593168D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875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25E3-4786-1C4B-8883-D531D08FD01E}" type="slidenum">
              <a:rPr lang="en-CN" smtClean="0"/>
              <a:t>27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92383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F307F-35C8-5849-2F62-717056A8CE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823E99-9BFD-8FCB-457E-320F6E1276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71EB4-CDA2-94F9-0FCF-7A0C6B15A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776A-39F0-3F43-A9FD-45BB756F84FB}" type="datetime1">
              <a:rPr lang="en-US" smtClean="0"/>
              <a:t>9/12/25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50ED7-0A8B-DBA9-2818-37D39EEC2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C2E3B-5C1D-ACE6-FD11-1E966F72E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5B11474F-04F4-744B-8B07-A066A0A4E1E8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96346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8E528-4692-3F50-E90E-14DE00500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5F04AF-0B7F-041F-C98F-BF732837E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9BC3A-8AA3-C73E-5DBE-B87FF43E1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D413A-9DE1-1344-B36C-EC03C1B6A71B}" type="datetime1">
              <a:rPr lang="en-US" smtClean="0"/>
              <a:t>9/12/25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A1697-937D-7A7A-9234-E6C495F8B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6F52-7232-63B5-80A3-65FA303C3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69107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9532A9-CC09-378C-372E-84AD746AE7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D49C2D-8B97-DA4B-254F-EAD751FEEA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71250-EDA1-E3D5-806B-A2977CC2F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1789-C887-9046-B9DC-348486F56D60}" type="datetime1">
              <a:rPr lang="en-US" smtClean="0"/>
              <a:t>9/12/25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3CA414-B45C-91FA-980B-2BEAB0BC3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78CED-0671-079A-E8E1-A95547A2C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35144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CFBCB-2C4B-E383-657D-E0753AFB3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8AB0-1735-CEB4-DA55-353761486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0AA4B-2EF9-D06A-D087-DC55A43D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667E3-37CF-5C4E-BA18-C8FD9C13BECA}" type="datetime1">
              <a:rPr lang="en-US" smtClean="0"/>
              <a:t>9/12/25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9DBB1-A1B5-17A3-31E7-7D3E3E1E5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F9C6B-6E6E-A61E-9FB5-1A1C79C45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5B11474F-04F4-744B-8B07-A066A0A4E1E8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6798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B4E71-51E8-D4BF-2EA5-D9FABABA6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4FE620-3B9B-7EA4-BE25-B1B4D29A1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F23D7-BBCD-C6E1-EA29-B8E895C09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FD7D8-1E4E-D643-B214-80A160D00FBB}" type="datetime1">
              <a:rPr lang="en-US" smtClean="0"/>
              <a:t>9/12/25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222D7-6B55-64D0-9ADD-B07E1B6D0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54543-E148-08AF-A07A-79B893ADD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35157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59C27-E8D0-E42F-FEFA-9310A046E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0F1B6-CEB8-4447-0984-0ED9BE8BAC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861A55-90C4-8A82-70C4-7EB80527D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7A52C7-A03C-0A82-A3FF-C5585F1D1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7BC64-FACD-164F-B6C3-2A8B5EA7E7F6}" type="datetime1">
              <a:rPr lang="en-US" smtClean="0"/>
              <a:t>9/12/25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450CB-F5B2-9757-7C4B-571452F28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916B78-3E40-4C18-7568-E08192CE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04158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2970-7EC5-90CB-C745-7D0888D2A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9A0D9-4AC5-B87D-7FC9-ACADDEBA05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4F83D-C72D-918B-B823-526A2FA17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AADD41-4B50-EE07-55C2-5EF6CA24DE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74A795-D748-157F-CF32-7584CA1EDA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83D88F-2887-2D29-60AB-81B564AF4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0072F-D87B-434E-B3E7-7732796AAE8D}" type="datetime1">
              <a:rPr lang="en-US" smtClean="0"/>
              <a:t>9/12/25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7A321-D9E6-B9FF-A737-3859F48E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6B26BF-71DC-8FB5-F086-C7189227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79872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C66E-F385-880A-EDDC-EC5E7BE90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6CBB21-6988-7121-98F9-240C89C9C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1AFE-3C25-794E-88F9-52044E03DD03}" type="datetime1">
              <a:rPr lang="en-US" smtClean="0"/>
              <a:t>9/12/25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738E30-B9DA-3252-6145-D61FA5FB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C42D1A-4ED7-CDDF-FFAD-2EE82F0FE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1191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186142-8BC4-3B9C-B8B2-39F5A39D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38F47-E0F3-BE4B-AB36-A5DD9A6D8280}" type="datetime1">
              <a:rPr lang="en-US" smtClean="0"/>
              <a:t>9/12/25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CE4CDF-88C8-18C9-7501-63828BCF2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7136A3-79AF-5833-923E-7D03AFF21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21461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1C645-35E4-55CD-8942-126FD1ECD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437F6-6094-BE34-5497-6FC87E32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5F0356-7C5B-FB75-EADC-27C9B3E12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050702-7E13-FBA2-3FA4-24F4AC7B8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D495D-2ECB-8642-9037-A17DB84A4807}" type="datetime1">
              <a:rPr lang="en-US" smtClean="0"/>
              <a:t>9/12/25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9DE7B0-D8CE-6B14-9CBD-94BC255F9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BECE93-3060-7684-918C-C94B72EFF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87330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27999-70E3-D301-A12B-7DDA0FA2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2106C8-C524-5FB3-71DD-A4D4FDB0D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FE7861-4807-F7CF-BCB7-46832E22F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D0495-F4EC-6623-3804-5CCE8F5E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1EED4-E651-C740-8D67-28864251474D}" type="datetime1">
              <a:rPr lang="en-US" smtClean="0"/>
              <a:t>9/12/25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5C55A-403C-4CC0-993B-C5404A99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1C1316-ECD6-FDC6-0C10-E866057B0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3099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9A8B19-B245-B636-E57B-36764D60E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1BAE1-6B41-183F-1244-A1EF64B4D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ACF90-BBC6-3951-2CC4-B3EBE65896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495D33-10BF-174C-ABC8-B15BDAEAB7D7}" type="datetime1">
              <a:rPr lang="en-US" smtClean="0"/>
              <a:t>9/12/25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2FF95-4BB7-A920-DD4F-414ED4F6A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2A308-AB0F-8564-CC19-6F3B0F977A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812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5B11474F-04F4-744B-8B07-A066A0A4E1E8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3780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A1C89-3F24-74FF-6707-C6D10D84D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688" y="537298"/>
            <a:ext cx="9434623" cy="3710135"/>
          </a:xfrm>
        </p:spPr>
        <p:txBody>
          <a:bodyPr>
            <a:normAutofit/>
          </a:bodyPr>
          <a:lstStyle/>
          <a:p>
            <a:r>
              <a:rPr lang="en-US" altLang="zh-CN" sz="7200" dirty="0"/>
              <a:t>Computer</a:t>
            </a:r>
            <a:r>
              <a:rPr lang="zh-CN" altLang="en-US" sz="7200" dirty="0"/>
              <a:t> </a:t>
            </a:r>
            <a:r>
              <a:rPr lang="en-US" altLang="zh-CN" sz="7200" dirty="0"/>
              <a:t>Architecture</a:t>
            </a:r>
            <a:br>
              <a:rPr lang="en-US" altLang="zh-CN" sz="7200" dirty="0"/>
            </a:br>
            <a:br>
              <a:rPr lang="en-US" altLang="zh-CN" dirty="0"/>
            </a:br>
            <a:r>
              <a:rPr lang="en-US" altLang="zh-CN" sz="4000" dirty="0"/>
              <a:t>W4D2:</a:t>
            </a:r>
            <a:r>
              <a:rPr lang="zh-CN" altLang="en-US" sz="4000" dirty="0"/>
              <a:t> </a:t>
            </a:r>
            <a:r>
              <a:rPr lang="en-US" altLang="zh-CN" sz="4000" dirty="0"/>
              <a:t>Branch</a:t>
            </a:r>
            <a:r>
              <a:rPr lang="zh-CN" altLang="en-US" sz="4000" dirty="0"/>
              <a:t> </a:t>
            </a:r>
            <a:r>
              <a:rPr lang="en-US" altLang="zh-CN" sz="4000" dirty="0"/>
              <a:t>Prediction</a:t>
            </a:r>
            <a:r>
              <a:rPr lang="zh-CN" altLang="en-US" sz="4000" dirty="0"/>
              <a:t> </a:t>
            </a:r>
            <a:r>
              <a:rPr lang="en-US" altLang="zh-CN" sz="4000" dirty="0"/>
              <a:t>&amp;</a:t>
            </a:r>
            <a:r>
              <a:rPr lang="zh-CN" altLang="en-US" sz="4000" dirty="0"/>
              <a:t> </a:t>
            </a:r>
            <a:r>
              <a:rPr lang="en-US" altLang="zh-CN" sz="4000" dirty="0"/>
              <a:t>Superscalar</a:t>
            </a:r>
            <a:endParaRPr lang="en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9212AB-E858-7A84-EDC7-F0D11FBDAC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1088" y="4664940"/>
            <a:ext cx="9144000" cy="1655762"/>
          </a:xfrm>
        </p:spPr>
        <p:txBody>
          <a:bodyPr/>
          <a:lstStyle/>
          <a:p>
            <a:r>
              <a:rPr lang="en-US" altLang="zh-CN" dirty="0"/>
              <a:t>Jian</a:t>
            </a:r>
            <a:r>
              <a:rPr lang="zh-CN" altLang="en-US" dirty="0"/>
              <a:t> </a:t>
            </a:r>
            <a:r>
              <a:rPr lang="en-US" altLang="zh-CN" dirty="0"/>
              <a:t>Weng</a:t>
            </a:r>
          </a:p>
          <a:p>
            <a:r>
              <a:rPr lang="en-US" altLang="zh-CN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Science</a:t>
            </a:r>
          </a:p>
          <a:p>
            <a:r>
              <a:rPr lang="en-US" altLang="zh-CN" dirty="0"/>
              <a:t>CEMSE,</a:t>
            </a:r>
            <a:r>
              <a:rPr lang="zh-CN" altLang="en-US" dirty="0"/>
              <a:t> </a:t>
            </a:r>
            <a:r>
              <a:rPr lang="en-US" altLang="zh-CN" dirty="0"/>
              <a:t>KAUST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AF0EDC-3CC7-ABBC-01E5-50C29F57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48739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1CCF6-E724-7476-0914-80F264ADE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DA78B-36B8-C2B3-7BA8-F03CEAD79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34937"/>
            <a:ext cx="10515600" cy="1325563"/>
          </a:xfrm>
        </p:spPr>
        <p:txBody>
          <a:bodyPr/>
          <a:lstStyle/>
          <a:p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altLang="zh-CN" dirty="0"/>
              <a:t>Hazard:</a:t>
            </a:r>
            <a:r>
              <a:rPr lang="zh-CN" altLang="en-US" dirty="0"/>
              <a:t> </a:t>
            </a:r>
            <a:r>
              <a:rPr lang="en-US" altLang="zh-CN" dirty="0"/>
              <a:t>Trends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4CACB-B31D-782E-3542-F617E8C74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574801"/>
            <a:ext cx="10887676" cy="4597400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Trends</a:t>
            </a:r>
            <a:r>
              <a:rPr lang="zh-CN" altLang="en-US" sz="3200" dirty="0"/>
              <a:t> </a:t>
            </a:r>
            <a:r>
              <a:rPr lang="en-US" altLang="zh-CN" sz="3200" dirty="0"/>
              <a:t>to</a:t>
            </a:r>
            <a:r>
              <a:rPr lang="zh-CN" altLang="en-US" sz="3200" dirty="0"/>
              <a:t> </a:t>
            </a:r>
            <a:r>
              <a:rPr lang="en-US" altLang="zh-CN" sz="3200" dirty="0"/>
              <a:t>have</a:t>
            </a:r>
            <a:r>
              <a:rPr lang="zh-CN" altLang="en-US" sz="3200" dirty="0"/>
              <a:t> </a:t>
            </a:r>
            <a:r>
              <a:rPr lang="en-US" altLang="zh-CN" sz="3200" dirty="0"/>
              <a:t>more</a:t>
            </a:r>
            <a:r>
              <a:rPr lang="zh-CN" altLang="en-US" sz="3200" dirty="0"/>
              <a:t> </a:t>
            </a:r>
            <a:r>
              <a:rPr lang="en-US" altLang="zh-CN" sz="3200" dirty="0"/>
              <a:t>stages</a:t>
            </a:r>
            <a:r>
              <a:rPr lang="zh-CN" altLang="en-US" sz="3200" dirty="0"/>
              <a:t> </a:t>
            </a:r>
            <a:r>
              <a:rPr lang="en-US" altLang="zh-CN" sz="3200" dirty="0"/>
              <a:t>for</a:t>
            </a:r>
            <a:r>
              <a:rPr lang="zh-CN" altLang="en-US" sz="3200" dirty="0"/>
              <a:t> </a:t>
            </a:r>
            <a:r>
              <a:rPr lang="en-US" altLang="zh-CN" sz="3200" dirty="0"/>
              <a:t>better</a:t>
            </a:r>
            <a:r>
              <a:rPr lang="zh-CN" altLang="en-US" sz="3200" dirty="0"/>
              <a:t> </a:t>
            </a:r>
            <a:r>
              <a:rPr lang="en-US" altLang="zh-CN" sz="3200" dirty="0"/>
              <a:t>frequency</a:t>
            </a:r>
          </a:p>
          <a:p>
            <a:pPr lvl="1"/>
            <a:r>
              <a:rPr lang="en-US" altLang="zh-CN" sz="2800" dirty="0"/>
              <a:t>486</a:t>
            </a:r>
            <a:r>
              <a:rPr lang="zh-CN" altLang="en-US" sz="2800" dirty="0"/>
              <a:t> </a:t>
            </a:r>
            <a:r>
              <a:rPr lang="en-US" altLang="zh-CN" sz="2800" dirty="0"/>
              <a:t>(1989):</a:t>
            </a:r>
            <a:r>
              <a:rPr lang="zh-CN" altLang="en-US" sz="2800" dirty="0"/>
              <a:t> </a:t>
            </a:r>
            <a:r>
              <a:rPr lang="en-US" altLang="zh-CN" sz="2800" dirty="0"/>
              <a:t>5</a:t>
            </a:r>
          </a:p>
          <a:p>
            <a:pPr lvl="1"/>
            <a:r>
              <a:rPr lang="en-US" altLang="zh-CN" sz="2800" dirty="0"/>
              <a:t>Pentium</a:t>
            </a:r>
            <a:r>
              <a:rPr lang="zh-CN" altLang="en-US" sz="2800" dirty="0"/>
              <a:t> </a:t>
            </a:r>
            <a:r>
              <a:rPr lang="en-US" altLang="zh-CN" sz="2800" dirty="0"/>
              <a:t>(1993):</a:t>
            </a:r>
            <a:r>
              <a:rPr lang="zh-CN" altLang="en-US" sz="2800" dirty="0"/>
              <a:t> </a:t>
            </a:r>
            <a:r>
              <a:rPr lang="en-US" altLang="zh-CN" sz="2800" dirty="0"/>
              <a:t>7</a:t>
            </a:r>
          </a:p>
          <a:p>
            <a:pPr lvl="1"/>
            <a:r>
              <a:rPr lang="en-US" altLang="zh-CN" sz="2800" dirty="0"/>
              <a:t>Pentium</a:t>
            </a:r>
            <a:r>
              <a:rPr lang="zh-CN" altLang="en-US" sz="2800" dirty="0"/>
              <a:t> </a:t>
            </a:r>
            <a:r>
              <a:rPr lang="en-US" altLang="zh-CN" sz="2800" dirty="0"/>
              <a:t>II</a:t>
            </a:r>
            <a:r>
              <a:rPr lang="zh-CN" altLang="en-US" sz="2800" dirty="0"/>
              <a:t> </a:t>
            </a:r>
            <a:r>
              <a:rPr lang="en-US" altLang="zh-CN" sz="2800" dirty="0"/>
              <a:t>(1997)</a:t>
            </a:r>
            <a:r>
              <a:rPr lang="zh-CN" altLang="en-US" sz="2800" dirty="0"/>
              <a:t> </a:t>
            </a:r>
            <a:r>
              <a:rPr lang="en-US" altLang="zh-CN" sz="2800" dirty="0"/>
              <a:t>/</a:t>
            </a:r>
            <a:r>
              <a:rPr lang="zh-CN" altLang="en-US" sz="2800" dirty="0"/>
              <a:t> </a:t>
            </a:r>
            <a:r>
              <a:rPr lang="en-US" altLang="zh-CN" sz="2800" dirty="0"/>
              <a:t>III</a:t>
            </a:r>
            <a:r>
              <a:rPr lang="zh-CN" altLang="en-US" sz="2800" dirty="0"/>
              <a:t> </a:t>
            </a:r>
            <a:r>
              <a:rPr lang="en-US" altLang="zh-CN" sz="2800" dirty="0"/>
              <a:t>(1999):</a:t>
            </a:r>
            <a:r>
              <a:rPr lang="zh-CN" altLang="en-US" sz="2800" dirty="0"/>
              <a:t> </a:t>
            </a:r>
            <a:r>
              <a:rPr lang="en-US" altLang="zh-CN" sz="2800" dirty="0"/>
              <a:t>12</a:t>
            </a:r>
          </a:p>
          <a:p>
            <a:pPr lvl="1"/>
            <a:r>
              <a:rPr lang="en-US" altLang="zh-CN" sz="2800" dirty="0"/>
              <a:t>Pentium</a:t>
            </a:r>
            <a:r>
              <a:rPr lang="zh-CN" altLang="en-US" sz="2800" dirty="0"/>
              <a:t> </a:t>
            </a:r>
            <a:r>
              <a:rPr lang="en-US" altLang="zh-CN" sz="2800" dirty="0"/>
              <a:t>4</a:t>
            </a:r>
            <a:r>
              <a:rPr lang="zh-CN" altLang="en-US" sz="2800" dirty="0"/>
              <a:t> </a:t>
            </a:r>
            <a:r>
              <a:rPr lang="en-US" altLang="zh-CN" sz="2800" dirty="0"/>
              <a:t>(2000-2007):</a:t>
            </a:r>
            <a:r>
              <a:rPr lang="zh-CN" altLang="en-US" sz="2800" dirty="0"/>
              <a:t> </a:t>
            </a:r>
            <a:r>
              <a:rPr lang="en-US" altLang="zh-CN" sz="2800" dirty="0"/>
              <a:t>22</a:t>
            </a:r>
          </a:p>
          <a:p>
            <a:pPr lvl="1"/>
            <a:r>
              <a:rPr lang="en-US" altLang="zh-CN" sz="2800" dirty="0"/>
              <a:t>Nehalem</a:t>
            </a:r>
            <a:r>
              <a:rPr lang="zh-CN" altLang="en-US" sz="2800" dirty="0"/>
              <a:t> </a:t>
            </a:r>
            <a:r>
              <a:rPr lang="en-US" altLang="zh-CN" sz="2800" dirty="0"/>
              <a:t>(2008):</a:t>
            </a:r>
            <a:r>
              <a:rPr lang="zh-CN" altLang="en-US" sz="2800" dirty="0"/>
              <a:t> </a:t>
            </a:r>
            <a:r>
              <a:rPr lang="en-US" altLang="zh-CN" sz="2800" dirty="0"/>
              <a:t>20-24</a:t>
            </a:r>
          </a:p>
          <a:p>
            <a:pPr lvl="1"/>
            <a:r>
              <a:rPr lang="en-US" altLang="zh-CN" sz="2800" dirty="0"/>
              <a:t>Haswell</a:t>
            </a:r>
            <a:r>
              <a:rPr lang="zh-CN" altLang="en-US" sz="2800" dirty="0"/>
              <a:t> </a:t>
            </a:r>
            <a:r>
              <a:rPr lang="en-US" altLang="zh-CN" sz="2800" dirty="0"/>
              <a:t>(2013)</a:t>
            </a:r>
            <a:r>
              <a:rPr lang="zh-CN" altLang="en-US" sz="2800" dirty="0"/>
              <a:t> </a:t>
            </a:r>
            <a:r>
              <a:rPr lang="en-US" altLang="zh-CN" sz="2800" dirty="0"/>
              <a:t>/</a:t>
            </a:r>
            <a:r>
              <a:rPr lang="zh-CN" altLang="en-US" sz="2800" dirty="0"/>
              <a:t> </a:t>
            </a:r>
            <a:r>
              <a:rPr lang="en-US" altLang="zh-CN" sz="2800" dirty="0"/>
              <a:t>Skylake</a:t>
            </a:r>
            <a:r>
              <a:rPr lang="zh-CN" altLang="en-US" sz="2800" dirty="0"/>
              <a:t> </a:t>
            </a:r>
            <a:r>
              <a:rPr lang="en-US" altLang="zh-CN" sz="2800" dirty="0"/>
              <a:t>(2017)</a:t>
            </a:r>
            <a:r>
              <a:rPr lang="zh-CN" altLang="en-US" sz="2800" dirty="0"/>
              <a:t> </a:t>
            </a:r>
            <a:r>
              <a:rPr lang="en-US" altLang="zh-CN" sz="2800" dirty="0"/>
              <a:t>/</a:t>
            </a:r>
            <a:r>
              <a:rPr lang="zh-CN" altLang="en-US" sz="2800" dirty="0"/>
              <a:t> </a:t>
            </a:r>
            <a:r>
              <a:rPr lang="en-US" altLang="zh-CN" sz="2800" dirty="0"/>
              <a:t>Cooper</a:t>
            </a:r>
            <a:r>
              <a:rPr lang="zh-CN" altLang="en-US" sz="2800" dirty="0"/>
              <a:t> </a:t>
            </a:r>
            <a:r>
              <a:rPr lang="en-US" altLang="zh-CN" sz="2800" dirty="0"/>
              <a:t>lake</a:t>
            </a:r>
            <a:r>
              <a:rPr lang="zh-CN" altLang="en-US" sz="2800" dirty="0"/>
              <a:t> </a:t>
            </a:r>
            <a:r>
              <a:rPr lang="en-US" altLang="zh-CN" sz="2800" dirty="0"/>
              <a:t>(2020):</a:t>
            </a:r>
            <a:r>
              <a:rPr lang="zh-CN" altLang="en-US" sz="2800" dirty="0"/>
              <a:t> </a:t>
            </a:r>
            <a:r>
              <a:rPr lang="en-US" altLang="zh-CN" sz="2800" dirty="0"/>
              <a:t>14-19</a:t>
            </a:r>
          </a:p>
          <a:p>
            <a:r>
              <a:rPr lang="en-US" altLang="zh-CN" sz="3200" dirty="0"/>
              <a:t>More</a:t>
            </a:r>
            <a:r>
              <a:rPr lang="zh-CN" altLang="en-US" sz="3200" dirty="0"/>
              <a:t> </a:t>
            </a:r>
            <a:r>
              <a:rPr lang="en-US" altLang="zh-CN" sz="3200" dirty="0"/>
              <a:t>stages</a:t>
            </a:r>
            <a:r>
              <a:rPr lang="zh-CN" altLang="en-US" sz="3200" dirty="0"/>
              <a:t> </a:t>
            </a:r>
            <a:r>
              <a:rPr lang="en-US" altLang="zh-CN" sz="3200" dirty="0"/>
              <a:t>→</a:t>
            </a:r>
            <a:r>
              <a:rPr lang="zh-CN" altLang="en-US" sz="3200" dirty="0"/>
              <a:t> </a:t>
            </a:r>
            <a:r>
              <a:rPr lang="en-US" altLang="zh-CN" sz="3200" dirty="0"/>
              <a:t>more</a:t>
            </a:r>
            <a:r>
              <a:rPr lang="zh-CN" altLang="en-US" sz="3200" dirty="0"/>
              <a:t> </a:t>
            </a:r>
            <a:r>
              <a:rPr lang="en-US" altLang="zh-CN" sz="3200" dirty="0"/>
              <a:t>stages</a:t>
            </a:r>
            <a:r>
              <a:rPr lang="zh-CN" altLang="en-US" sz="3200" dirty="0"/>
              <a:t> </a:t>
            </a:r>
            <a:r>
              <a:rPr lang="en-US" altLang="zh-CN" sz="3200" dirty="0"/>
              <a:t>on</a:t>
            </a:r>
            <a:r>
              <a:rPr lang="zh-CN" altLang="en-US" sz="3200" dirty="0"/>
              <a:t> </a:t>
            </a:r>
            <a:r>
              <a:rPr lang="en-US" altLang="zh-CN" sz="3200" dirty="0"/>
              <a:t>decoding</a:t>
            </a:r>
            <a:r>
              <a:rPr lang="zh-CN" altLang="en-US" sz="3200" dirty="0"/>
              <a:t> </a:t>
            </a:r>
            <a:r>
              <a:rPr lang="en-US" altLang="zh-CN" sz="3200" dirty="0"/>
              <a:t>→</a:t>
            </a:r>
            <a:r>
              <a:rPr lang="zh-CN" altLang="en-US" sz="3200" dirty="0"/>
              <a:t> </a:t>
            </a:r>
            <a:r>
              <a:rPr lang="en-US" altLang="zh-CN" sz="3200" dirty="0"/>
              <a:t>more</a:t>
            </a:r>
            <a:r>
              <a:rPr lang="zh-CN" altLang="en-US" sz="3200" dirty="0"/>
              <a:t> </a:t>
            </a:r>
            <a:r>
              <a:rPr lang="en-US" altLang="zh-CN" sz="3200" dirty="0"/>
              <a:t>delays</a:t>
            </a:r>
            <a:r>
              <a:rPr lang="zh-CN" altLang="en-US" sz="3200" dirty="0"/>
              <a:t> </a:t>
            </a:r>
            <a:r>
              <a:rPr lang="en-US" altLang="zh-CN" sz="3200" dirty="0"/>
              <a:t>on</a:t>
            </a:r>
            <a:r>
              <a:rPr lang="zh-CN" altLang="en-US" sz="3200" dirty="0"/>
              <a:t> </a:t>
            </a:r>
            <a:r>
              <a:rPr lang="en-US" altLang="zh-CN" sz="3200" dirty="0"/>
              <a:t>ctrl</a:t>
            </a:r>
            <a:r>
              <a:rPr lang="zh-CN" altLang="en-US" sz="3200" dirty="0"/>
              <a:t> </a:t>
            </a:r>
            <a:r>
              <a:rPr lang="en-US" altLang="zh-CN" sz="3200" dirty="0"/>
              <a:t>hazard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D8E86B-F441-A4FE-2E79-EDB0AF0F7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10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80543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74D9F-1B61-1467-85FD-A086F95F1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342106"/>
            <a:ext cx="10515600" cy="1325563"/>
          </a:xfrm>
        </p:spPr>
        <p:txBody>
          <a:bodyPr/>
          <a:lstStyle/>
          <a:p>
            <a:r>
              <a:rPr lang="en-US" altLang="zh-CN" dirty="0"/>
              <a:t>Solution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DCC61-DDFF-EEAA-5348-F7A76447E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825625"/>
            <a:ext cx="11247120" cy="4351338"/>
          </a:xfrm>
        </p:spPr>
        <p:txBody>
          <a:bodyPr/>
          <a:lstStyle/>
          <a:p>
            <a:r>
              <a:rPr lang="en-US" altLang="zh-CN" dirty="0"/>
              <a:t>Delayed</a:t>
            </a:r>
            <a:r>
              <a:rPr lang="zh-CN" altLang="en-US" dirty="0"/>
              <a:t> </a:t>
            </a:r>
            <a:r>
              <a:rPr lang="en-US" altLang="zh-CN" dirty="0"/>
              <a:t>Branch:</a:t>
            </a:r>
            <a:r>
              <a:rPr lang="zh-CN" altLang="en-US" dirty="0"/>
              <a:t> </a:t>
            </a:r>
            <a:r>
              <a:rPr lang="en-US" altLang="zh-CN" dirty="0"/>
              <a:t>Branching</a:t>
            </a:r>
            <a:r>
              <a:rPr lang="zh-CN" altLang="en-US" dirty="0"/>
              <a:t> </a:t>
            </a:r>
            <a:r>
              <a:rPr lang="en-US" altLang="zh-CN" dirty="0"/>
              <a:t>takes</a:t>
            </a:r>
            <a:r>
              <a:rPr lang="zh-CN" altLang="en-US" dirty="0"/>
              <a:t> </a:t>
            </a:r>
            <a:r>
              <a:rPr lang="en-US" altLang="zh-CN" dirty="0"/>
              <a:t>effect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 err="1"/>
              <a:t>insn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Later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MIPS</a:t>
            </a:r>
            <a:r>
              <a:rPr lang="zh-CN" altLang="en-US" dirty="0"/>
              <a:t> </a:t>
            </a:r>
            <a:r>
              <a:rPr lang="en-US" altLang="zh-CN" dirty="0"/>
              <a:t>adopts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regrets</a:t>
            </a:r>
            <a:endParaRPr lang="en-CN" altLang="zh-CN" dirty="0"/>
          </a:p>
          <a:p>
            <a:pPr lvl="1"/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altLang="zh-CN" dirty="0"/>
              <a:t>win</a:t>
            </a:r>
            <a:r>
              <a:rPr lang="zh-CN" altLang="en-US" dirty="0"/>
              <a:t> </a:t>
            </a:r>
            <a:r>
              <a:rPr lang="en-US" altLang="zh-CN" dirty="0"/>
              <a:t>compared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today’s</a:t>
            </a:r>
            <a:r>
              <a:rPr lang="zh-CN" altLang="en-US" dirty="0"/>
              <a:t> </a:t>
            </a:r>
            <a:r>
              <a:rPr lang="en-US" altLang="zh-CN" dirty="0"/>
              <a:t>CPU</a:t>
            </a:r>
          </a:p>
          <a:p>
            <a:pPr lvl="1"/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always</a:t>
            </a:r>
            <a:r>
              <a:rPr lang="zh-CN" altLang="en-US" dirty="0"/>
              <a:t> </a:t>
            </a:r>
            <a:r>
              <a:rPr lang="en-US" altLang="zh-CN" dirty="0"/>
              <a:t>finding</a:t>
            </a:r>
            <a:r>
              <a:rPr lang="zh-CN" altLang="en-US" dirty="0"/>
              <a:t> </a:t>
            </a: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instruction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D44AD4-D7D0-8626-C3CF-4B05B424E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11</a:t>
            </a:fld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150E3A-B4BF-E7B6-CEAF-A210879DE42B}"/>
              </a:ext>
            </a:extLst>
          </p:cNvPr>
          <p:cNvSpPr txBox="1"/>
          <p:nvPr/>
        </p:nvSpPr>
        <p:spPr>
          <a:xfrm>
            <a:off x="838199" y="2540447"/>
            <a:ext cx="3957187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bnez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t1,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△</a:t>
            </a:r>
          </a:p>
          <a:p>
            <a:r>
              <a:rPr lang="en-US" altLang="zh-CN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t2,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t2,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sub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t3,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t3,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t4</a:t>
            </a:r>
            <a:endParaRPr lang="en-CN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1FD6FA-3104-940E-10CA-908B4DEFB5DA}"/>
              </a:ext>
            </a:extLst>
          </p:cNvPr>
          <p:cNvSpPr txBox="1"/>
          <p:nvPr/>
        </p:nvSpPr>
        <p:spPr>
          <a:xfrm>
            <a:off x="4875597" y="3156000"/>
            <a:ext cx="5164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instruction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STILL</a:t>
            </a:r>
            <a:r>
              <a:rPr lang="zh-CN" altLang="en-US" sz="2400" dirty="0"/>
              <a:t> </a:t>
            </a:r>
            <a:r>
              <a:rPr lang="en-US" altLang="zh-CN" sz="2400" dirty="0"/>
              <a:t>part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last</a:t>
            </a:r>
            <a:r>
              <a:rPr lang="zh-CN" altLang="en-US" sz="2400" dirty="0"/>
              <a:t> </a:t>
            </a:r>
            <a:r>
              <a:rPr lang="en-US" altLang="zh-CN" sz="2400" dirty="0"/>
              <a:t>BB</a:t>
            </a:r>
            <a:endParaRPr lang="en-C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EB70D9-74C5-CC08-26A2-90375224FE3E}"/>
              </a:ext>
            </a:extLst>
          </p:cNvPr>
          <p:cNvSpPr txBox="1"/>
          <p:nvPr/>
        </p:nvSpPr>
        <p:spPr>
          <a:xfrm>
            <a:off x="4875597" y="3653077"/>
            <a:ext cx="4653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instruction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NOT</a:t>
            </a:r>
            <a:endParaRPr lang="en-CN" sz="2400" dirty="0"/>
          </a:p>
        </p:txBody>
      </p:sp>
    </p:spTree>
    <p:extLst>
      <p:ext uri="{BB962C8B-B14F-4D97-AF65-F5344CB8AC3E}">
        <p14:creationId xmlns:p14="http://schemas.microsoft.com/office/powerpoint/2010/main" val="2237874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http://thumbs.dreamstime.com/z/bamboo-chinese-drawing-printing-25886034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92"/>
          <a:stretch/>
        </p:blipFill>
        <p:spPr bwMode="auto">
          <a:xfrm>
            <a:off x="1600200" y="2438400"/>
            <a:ext cx="1371600" cy="180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867891" y="2377159"/>
            <a:ext cx="7772400" cy="1927225"/>
          </a:xfrm>
          <a:ln w="34925">
            <a:noFill/>
          </a:ln>
        </p:spPr>
        <p:txBody>
          <a:bodyPr/>
          <a:lstStyle/>
          <a:p>
            <a:r>
              <a:rPr lang="en-US" sz="3600" dirty="0">
                <a:cs typeface="Aparajita" panose="020B0604020202020204" pitchFamily="34" charset="0"/>
              </a:rPr>
              <a:t>(1) It’s better to be wrong once in a while </a:t>
            </a:r>
            <a:br>
              <a:rPr lang="en-US" sz="3600" dirty="0">
                <a:cs typeface="Aparajita" panose="020B0604020202020204" pitchFamily="34" charset="0"/>
              </a:rPr>
            </a:br>
            <a:r>
              <a:rPr lang="en-US" sz="3600" dirty="0">
                <a:cs typeface="Aparajita" panose="020B0604020202020204" pitchFamily="34" charset="0"/>
              </a:rPr>
              <a:t>than to be right all the time.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E5723E-FE8D-88AB-6126-AB2D603F7C52}"/>
              </a:ext>
            </a:extLst>
          </p:cNvPr>
          <p:cNvSpPr txBox="1">
            <a:spLocks/>
          </p:cNvSpPr>
          <p:nvPr/>
        </p:nvSpPr>
        <p:spPr>
          <a:xfrm>
            <a:off x="780238" y="300743"/>
            <a:ext cx="9860053" cy="1363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dirty="0"/>
              <a:t>Solution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PACT’18:</a:t>
            </a:r>
            <a:r>
              <a:rPr lang="zh-CN" altLang="en-US" dirty="0"/>
              <a:t> </a:t>
            </a:r>
            <a:r>
              <a:rPr lang="en-US" altLang="zh-CN" dirty="0"/>
              <a:t>Keynote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588044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1995055" y="0"/>
            <a:ext cx="8229600" cy="1143000"/>
          </a:xfrm>
        </p:spPr>
        <p:txBody>
          <a:bodyPr/>
          <a:lstStyle/>
          <a:p>
            <a:pPr eaLnBrk="1" hangingPunct="1"/>
            <a:r>
              <a:rPr lang="en-US" sz="3600" dirty="0"/>
              <a:t>Impossibility of exploiting ILP: [c. 1972]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015837" y="4419600"/>
            <a:ext cx="8458200" cy="1981200"/>
          </a:xfrm>
          <a:ln w="12700"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“..Therefore, we must reject the possibility of bypassing conditional jumps as being of substantial help in speeding up execution of programs. </a:t>
            </a:r>
          </a:p>
          <a:p>
            <a:pPr marL="0" indent="0">
              <a:buNone/>
            </a:pPr>
            <a:r>
              <a:rPr lang="en-US" sz="2000" dirty="0"/>
              <a:t>In fact, our results seem to indicate that even very large amounts of hardware applied to programs at runtime do not generate </a:t>
            </a:r>
            <a:r>
              <a:rPr lang="en-US" sz="2000" dirty="0" err="1"/>
              <a:t>hemibel</a:t>
            </a:r>
            <a:r>
              <a:rPr lang="en-US" sz="2000" dirty="0"/>
              <a:t> (&gt; 3x) improvements in execution speed.” </a:t>
            </a:r>
          </a:p>
          <a:p>
            <a:pPr marL="0" indent="0">
              <a:buNone/>
            </a:pPr>
            <a:r>
              <a:rPr lang="en-US" sz="2000" dirty="0"/>
              <a:t>                                 </a:t>
            </a:r>
            <a:r>
              <a:rPr lang="en-US" sz="2000" dirty="0" err="1"/>
              <a:t>Riseman</a:t>
            </a:r>
            <a:r>
              <a:rPr lang="en-US" sz="2000" dirty="0"/>
              <a:t> and Foster, IEEE Trans. Computers, 1972</a:t>
            </a:r>
          </a:p>
          <a:p>
            <a:pPr marL="457200" lvl="1" indent="0">
              <a:buNone/>
            </a:pPr>
            <a:endParaRPr lang="en-US" sz="2000" dirty="0"/>
          </a:p>
          <a:p>
            <a:pPr marL="914400" lvl="2" indent="0">
              <a:buNone/>
            </a:pPr>
            <a:endParaRPr lang="en-US" sz="1800" dirty="0"/>
          </a:p>
          <a:p>
            <a:pPr lvl="2" eaLnBrk="1" hangingPunct="1">
              <a:lnSpc>
                <a:spcPct val="90000"/>
              </a:lnSpc>
            </a:pPr>
            <a:endParaRPr lang="en-US" sz="1800" dirty="0"/>
          </a:p>
        </p:txBody>
      </p:sp>
      <p:pic>
        <p:nvPicPr>
          <p:cNvPr id="2050" name="Picture 2" descr="Image result for binary balanced tree computer scie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3" y="1600200"/>
            <a:ext cx="4765675" cy="15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 4"/>
          <p:cNvSpPr/>
          <p:nvPr/>
        </p:nvSpPr>
        <p:spPr>
          <a:xfrm>
            <a:off x="6359239" y="1759329"/>
            <a:ext cx="1080655" cy="1260962"/>
          </a:xfrm>
          <a:custGeom>
            <a:avLst/>
            <a:gdLst>
              <a:gd name="connsiteX0" fmla="*/ 0 w 1080655"/>
              <a:gd name="connsiteY0" fmla="*/ 14053 h 1260962"/>
              <a:gd name="connsiteX1" fmla="*/ 41564 w 1080655"/>
              <a:gd name="connsiteY1" fmla="*/ 198 h 1260962"/>
              <a:gd name="connsiteX2" fmla="*/ 55419 w 1080655"/>
              <a:gd name="connsiteY2" fmla="*/ 20980 h 1260962"/>
              <a:gd name="connsiteX3" fmla="*/ 117764 w 1080655"/>
              <a:gd name="connsiteY3" fmla="*/ 48689 h 1260962"/>
              <a:gd name="connsiteX4" fmla="*/ 180109 w 1080655"/>
              <a:gd name="connsiteY4" fmla="*/ 83326 h 1260962"/>
              <a:gd name="connsiteX5" fmla="*/ 200891 w 1080655"/>
              <a:gd name="connsiteY5" fmla="*/ 97180 h 1260962"/>
              <a:gd name="connsiteX6" fmla="*/ 277091 w 1080655"/>
              <a:gd name="connsiteY6" fmla="*/ 104107 h 1260962"/>
              <a:gd name="connsiteX7" fmla="*/ 318655 w 1080655"/>
              <a:gd name="connsiteY7" fmla="*/ 111035 h 1260962"/>
              <a:gd name="connsiteX8" fmla="*/ 360219 w 1080655"/>
              <a:gd name="connsiteY8" fmla="*/ 131816 h 1260962"/>
              <a:gd name="connsiteX9" fmla="*/ 394855 w 1080655"/>
              <a:gd name="connsiteY9" fmla="*/ 145671 h 1260962"/>
              <a:gd name="connsiteX10" fmla="*/ 554182 w 1080655"/>
              <a:gd name="connsiteY10" fmla="*/ 166453 h 1260962"/>
              <a:gd name="connsiteX11" fmla="*/ 768928 w 1080655"/>
              <a:gd name="connsiteY11" fmla="*/ 173380 h 1260962"/>
              <a:gd name="connsiteX12" fmla="*/ 789709 w 1080655"/>
              <a:gd name="connsiteY12" fmla="*/ 187235 h 1260962"/>
              <a:gd name="connsiteX13" fmla="*/ 824346 w 1080655"/>
              <a:gd name="connsiteY13" fmla="*/ 194162 h 1260962"/>
              <a:gd name="connsiteX14" fmla="*/ 845128 w 1080655"/>
              <a:gd name="connsiteY14" fmla="*/ 201089 h 1260962"/>
              <a:gd name="connsiteX15" fmla="*/ 865909 w 1080655"/>
              <a:gd name="connsiteY15" fmla="*/ 214944 h 1260962"/>
              <a:gd name="connsiteX16" fmla="*/ 886691 w 1080655"/>
              <a:gd name="connsiteY16" fmla="*/ 221871 h 1260962"/>
              <a:gd name="connsiteX17" fmla="*/ 907473 w 1080655"/>
              <a:gd name="connsiteY17" fmla="*/ 242653 h 1260962"/>
              <a:gd name="connsiteX18" fmla="*/ 976746 w 1080655"/>
              <a:gd name="connsiteY18" fmla="*/ 256507 h 1260962"/>
              <a:gd name="connsiteX19" fmla="*/ 1018309 w 1080655"/>
              <a:gd name="connsiteY19" fmla="*/ 270362 h 1260962"/>
              <a:gd name="connsiteX20" fmla="*/ 1039091 w 1080655"/>
              <a:gd name="connsiteY20" fmla="*/ 277289 h 1260962"/>
              <a:gd name="connsiteX21" fmla="*/ 1080655 w 1080655"/>
              <a:gd name="connsiteY21" fmla="*/ 291144 h 1260962"/>
              <a:gd name="connsiteX22" fmla="*/ 1066800 w 1080655"/>
              <a:gd name="connsiteY22" fmla="*/ 332707 h 1260962"/>
              <a:gd name="connsiteX23" fmla="*/ 1039091 w 1080655"/>
              <a:gd name="connsiteY23" fmla="*/ 346562 h 1260962"/>
              <a:gd name="connsiteX24" fmla="*/ 997528 w 1080655"/>
              <a:gd name="connsiteY24" fmla="*/ 360416 h 1260962"/>
              <a:gd name="connsiteX25" fmla="*/ 976746 w 1080655"/>
              <a:gd name="connsiteY25" fmla="*/ 367344 h 1260962"/>
              <a:gd name="connsiteX26" fmla="*/ 949037 w 1080655"/>
              <a:gd name="connsiteY26" fmla="*/ 381198 h 1260962"/>
              <a:gd name="connsiteX27" fmla="*/ 893619 w 1080655"/>
              <a:gd name="connsiteY27" fmla="*/ 401980 h 1260962"/>
              <a:gd name="connsiteX28" fmla="*/ 865909 w 1080655"/>
              <a:gd name="connsiteY28" fmla="*/ 408907 h 1260962"/>
              <a:gd name="connsiteX29" fmla="*/ 803564 w 1080655"/>
              <a:gd name="connsiteY29" fmla="*/ 429689 h 1260962"/>
              <a:gd name="connsiteX30" fmla="*/ 755073 w 1080655"/>
              <a:gd name="connsiteY30" fmla="*/ 443544 h 1260962"/>
              <a:gd name="connsiteX31" fmla="*/ 713509 w 1080655"/>
              <a:gd name="connsiteY31" fmla="*/ 478180 h 1260962"/>
              <a:gd name="connsiteX32" fmla="*/ 692728 w 1080655"/>
              <a:gd name="connsiteY32" fmla="*/ 485107 h 1260962"/>
              <a:gd name="connsiteX33" fmla="*/ 644237 w 1080655"/>
              <a:gd name="connsiteY33" fmla="*/ 512816 h 1260962"/>
              <a:gd name="connsiteX34" fmla="*/ 637309 w 1080655"/>
              <a:gd name="connsiteY34" fmla="*/ 533598 h 1260962"/>
              <a:gd name="connsiteX35" fmla="*/ 678873 w 1080655"/>
              <a:gd name="connsiteY35" fmla="*/ 602871 h 1260962"/>
              <a:gd name="connsiteX36" fmla="*/ 699655 w 1080655"/>
              <a:gd name="connsiteY36" fmla="*/ 616726 h 1260962"/>
              <a:gd name="connsiteX37" fmla="*/ 713509 w 1080655"/>
              <a:gd name="connsiteY37" fmla="*/ 637507 h 1260962"/>
              <a:gd name="connsiteX38" fmla="*/ 734291 w 1080655"/>
              <a:gd name="connsiteY38" fmla="*/ 651362 h 1260962"/>
              <a:gd name="connsiteX39" fmla="*/ 768928 w 1080655"/>
              <a:gd name="connsiteY39" fmla="*/ 706780 h 1260962"/>
              <a:gd name="connsiteX40" fmla="*/ 782782 w 1080655"/>
              <a:gd name="connsiteY40" fmla="*/ 762198 h 1260962"/>
              <a:gd name="connsiteX41" fmla="*/ 796637 w 1080655"/>
              <a:gd name="connsiteY41" fmla="*/ 810689 h 1260962"/>
              <a:gd name="connsiteX42" fmla="*/ 824346 w 1080655"/>
              <a:gd name="connsiteY42" fmla="*/ 852253 h 1260962"/>
              <a:gd name="connsiteX43" fmla="*/ 838200 w 1080655"/>
              <a:gd name="connsiteY43" fmla="*/ 873035 h 1260962"/>
              <a:gd name="connsiteX44" fmla="*/ 845128 w 1080655"/>
              <a:gd name="connsiteY44" fmla="*/ 893816 h 1260962"/>
              <a:gd name="connsiteX45" fmla="*/ 838200 w 1080655"/>
              <a:gd name="connsiteY45" fmla="*/ 997726 h 1260962"/>
              <a:gd name="connsiteX46" fmla="*/ 817419 w 1080655"/>
              <a:gd name="connsiteY46" fmla="*/ 1039289 h 1260962"/>
              <a:gd name="connsiteX47" fmla="*/ 796637 w 1080655"/>
              <a:gd name="connsiteY47" fmla="*/ 1101635 h 1260962"/>
              <a:gd name="connsiteX48" fmla="*/ 762000 w 1080655"/>
              <a:gd name="connsiteY48" fmla="*/ 1143198 h 1260962"/>
              <a:gd name="connsiteX49" fmla="*/ 741219 w 1080655"/>
              <a:gd name="connsiteY49" fmla="*/ 1184762 h 1260962"/>
              <a:gd name="connsiteX50" fmla="*/ 713509 w 1080655"/>
              <a:gd name="connsiteY50" fmla="*/ 1233253 h 1260962"/>
              <a:gd name="connsiteX51" fmla="*/ 692728 w 1080655"/>
              <a:gd name="connsiteY51" fmla="*/ 1247107 h 1260962"/>
              <a:gd name="connsiteX52" fmla="*/ 678873 w 1080655"/>
              <a:gd name="connsiteY52" fmla="*/ 1260962 h 126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080655" h="1260962">
                <a:moveTo>
                  <a:pt x="0" y="14053"/>
                </a:moveTo>
                <a:cubicBezTo>
                  <a:pt x="13855" y="9435"/>
                  <a:pt x="27073" y="-1613"/>
                  <a:pt x="41564" y="198"/>
                </a:cubicBezTo>
                <a:cubicBezTo>
                  <a:pt x="49825" y="1231"/>
                  <a:pt x="49098" y="15562"/>
                  <a:pt x="55419" y="20980"/>
                </a:cubicBezTo>
                <a:cubicBezTo>
                  <a:pt x="80093" y="42129"/>
                  <a:pt x="89810" y="41701"/>
                  <a:pt x="117764" y="48689"/>
                </a:cubicBezTo>
                <a:cubicBezTo>
                  <a:pt x="248807" y="136050"/>
                  <a:pt x="106958" y="46749"/>
                  <a:pt x="180109" y="83326"/>
                </a:cubicBezTo>
                <a:cubicBezTo>
                  <a:pt x="187556" y="87049"/>
                  <a:pt x="192750" y="95436"/>
                  <a:pt x="200891" y="97180"/>
                </a:cubicBezTo>
                <a:cubicBezTo>
                  <a:pt x="225830" y="102524"/>
                  <a:pt x="251761" y="101127"/>
                  <a:pt x="277091" y="104107"/>
                </a:cubicBezTo>
                <a:cubicBezTo>
                  <a:pt x="291041" y="105748"/>
                  <a:pt x="304944" y="107988"/>
                  <a:pt x="318655" y="111035"/>
                </a:cubicBezTo>
                <a:cubicBezTo>
                  <a:pt x="349996" y="118000"/>
                  <a:pt x="330327" y="116870"/>
                  <a:pt x="360219" y="131816"/>
                </a:cubicBezTo>
                <a:cubicBezTo>
                  <a:pt x="371341" y="137377"/>
                  <a:pt x="382840" y="142467"/>
                  <a:pt x="394855" y="145671"/>
                </a:cubicBezTo>
                <a:cubicBezTo>
                  <a:pt x="451245" y="160709"/>
                  <a:pt x="494864" y="163757"/>
                  <a:pt x="554182" y="166453"/>
                </a:cubicBezTo>
                <a:cubicBezTo>
                  <a:pt x="625727" y="169705"/>
                  <a:pt x="697346" y="171071"/>
                  <a:pt x="768928" y="173380"/>
                </a:cubicBezTo>
                <a:cubicBezTo>
                  <a:pt x="775855" y="177998"/>
                  <a:pt x="781914" y="184312"/>
                  <a:pt x="789709" y="187235"/>
                </a:cubicBezTo>
                <a:cubicBezTo>
                  <a:pt x="800734" y="191369"/>
                  <a:pt x="812923" y="191306"/>
                  <a:pt x="824346" y="194162"/>
                </a:cubicBezTo>
                <a:cubicBezTo>
                  <a:pt x="831430" y="195933"/>
                  <a:pt x="838201" y="198780"/>
                  <a:pt x="845128" y="201089"/>
                </a:cubicBezTo>
                <a:cubicBezTo>
                  <a:pt x="852055" y="205707"/>
                  <a:pt x="858463" y="211221"/>
                  <a:pt x="865909" y="214944"/>
                </a:cubicBezTo>
                <a:cubicBezTo>
                  <a:pt x="872440" y="218210"/>
                  <a:pt x="880615" y="217821"/>
                  <a:pt x="886691" y="221871"/>
                </a:cubicBezTo>
                <a:cubicBezTo>
                  <a:pt x="894842" y="227305"/>
                  <a:pt x="898329" y="239136"/>
                  <a:pt x="907473" y="242653"/>
                </a:cubicBezTo>
                <a:cubicBezTo>
                  <a:pt x="929452" y="251106"/>
                  <a:pt x="954406" y="249060"/>
                  <a:pt x="976746" y="256507"/>
                </a:cubicBezTo>
                <a:lnTo>
                  <a:pt x="1018309" y="270362"/>
                </a:lnTo>
                <a:lnTo>
                  <a:pt x="1039091" y="277289"/>
                </a:lnTo>
                <a:lnTo>
                  <a:pt x="1080655" y="291144"/>
                </a:lnTo>
                <a:cubicBezTo>
                  <a:pt x="1076037" y="304998"/>
                  <a:pt x="1075562" y="321024"/>
                  <a:pt x="1066800" y="332707"/>
                </a:cubicBezTo>
                <a:cubicBezTo>
                  <a:pt x="1060604" y="340968"/>
                  <a:pt x="1048679" y="342727"/>
                  <a:pt x="1039091" y="346562"/>
                </a:cubicBezTo>
                <a:cubicBezTo>
                  <a:pt x="1025532" y="351986"/>
                  <a:pt x="1011382" y="355798"/>
                  <a:pt x="997528" y="360416"/>
                </a:cubicBezTo>
                <a:cubicBezTo>
                  <a:pt x="990601" y="362725"/>
                  <a:pt x="983277" y="364078"/>
                  <a:pt x="976746" y="367344"/>
                </a:cubicBezTo>
                <a:cubicBezTo>
                  <a:pt x="967510" y="371962"/>
                  <a:pt x="958473" y="377004"/>
                  <a:pt x="949037" y="381198"/>
                </a:cubicBezTo>
                <a:cubicBezTo>
                  <a:pt x="935862" y="387054"/>
                  <a:pt x="909614" y="397410"/>
                  <a:pt x="893619" y="401980"/>
                </a:cubicBezTo>
                <a:cubicBezTo>
                  <a:pt x="884464" y="404595"/>
                  <a:pt x="875009" y="406107"/>
                  <a:pt x="865909" y="408907"/>
                </a:cubicBezTo>
                <a:cubicBezTo>
                  <a:pt x="844972" y="415349"/>
                  <a:pt x="824816" y="424376"/>
                  <a:pt x="803564" y="429689"/>
                </a:cubicBezTo>
                <a:cubicBezTo>
                  <a:pt x="768771" y="438387"/>
                  <a:pt x="784887" y="433605"/>
                  <a:pt x="755073" y="443544"/>
                </a:cubicBezTo>
                <a:cubicBezTo>
                  <a:pt x="739751" y="458866"/>
                  <a:pt x="732799" y="468535"/>
                  <a:pt x="713509" y="478180"/>
                </a:cubicBezTo>
                <a:cubicBezTo>
                  <a:pt x="706978" y="481445"/>
                  <a:pt x="699439" y="482231"/>
                  <a:pt x="692728" y="485107"/>
                </a:cubicBezTo>
                <a:cubicBezTo>
                  <a:pt x="668122" y="495653"/>
                  <a:pt x="665106" y="498904"/>
                  <a:pt x="644237" y="512816"/>
                </a:cubicBezTo>
                <a:cubicBezTo>
                  <a:pt x="641928" y="519743"/>
                  <a:pt x="636503" y="526341"/>
                  <a:pt x="637309" y="533598"/>
                </a:cubicBezTo>
                <a:cubicBezTo>
                  <a:pt x="641296" y="569480"/>
                  <a:pt x="653358" y="581001"/>
                  <a:pt x="678873" y="602871"/>
                </a:cubicBezTo>
                <a:cubicBezTo>
                  <a:pt x="685194" y="608289"/>
                  <a:pt x="692728" y="612108"/>
                  <a:pt x="699655" y="616726"/>
                </a:cubicBezTo>
                <a:cubicBezTo>
                  <a:pt x="704273" y="623653"/>
                  <a:pt x="707622" y="631620"/>
                  <a:pt x="713509" y="637507"/>
                </a:cubicBezTo>
                <a:cubicBezTo>
                  <a:pt x="719396" y="643394"/>
                  <a:pt x="729878" y="644302"/>
                  <a:pt x="734291" y="651362"/>
                </a:cubicBezTo>
                <a:cubicBezTo>
                  <a:pt x="775509" y="717310"/>
                  <a:pt x="721897" y="675427"/>
                  <a:pt x="768928" y="706780"/>
                </a:cubicBezTo>
                <a:cubicBezTo>
                  <a:pt x="783011" y="777198"/>
                  <a:pt x="768582" y="712496"/>
                  <a:pt x="782782" y="762198"/>
                </a:cubicBezTo>
                <a:cubicBezTo>
                  <a:pt x="784894" y="769589"/>
                  <a:pt x="791750" y="801892"/>
                  <a:pt x="796637" y="810689"/>
                </a:cubicBezTo>
                <a:cubicBezTo>
                  <a:pt x="804724" y="825245"/>
                  <a:pt x="815110" y="838398"/>
                  <a:pt x="824346" y="852253"/>
                </a:cubicBezTo>
                <a:cubicBezTo>
                  <a:pt x="828964" y="859180"/>
                  <a:pt x="835567" y="865137"/>
                  <a:pt x="838200" y="873035"/>
                </a:cubicBezTo>
                <a:lnTo>
                  <a:pt x="845128" y="893816"/>
                </a:lnTo>
                <a:cubicBezTo>
                  <a:pt x="842819" y="928453"/>
                  <a:pt x="842034" y="963225"/>
                  <a:pt x="838200" y="997726"/>
                </a:cubicBezTo>
                <a:cubicBezTo>
                  <a:pt x="835713" y="1020111"/>
                  <a:pt x="827259" y="1019609"/>
                  <a:pt x="817419" y="1039289"/>
                </a:cubicBezTo>
                <a:cubicBezTo>
                  <a:pt x="761158" y="1151814"/>
                  <a:pt x="836340" y="1008998"/>
                  <a:pt x="796637" y="1101635"/>
                </a:cubicBezTo>
                <a:cubicBezTo>
                  <a:pt x="789405" y="1118510"/>
                  <a:pt x="774481" y="1130717"/>
                  <a:pt x="762000" y="1143198"/>
                </a:cubicBezTo>
                <a:cubicBezTo>
                  <a:pt x="749301" y="1181297"/>
                  <a:pt x="762703" y="1147165"/>
                  <a:pt x="741219" y="1184762"/>
                </a:cubicBezTo>
                <a:cubicBezTo>
                  <a:pt x="733975" y="1197439"/>
                  <a:pt x="724760" y="1222002"/>
                  <a:pt x="713509" y="1233253"/>
                </a:cubicBezTo>
                <a:cubicBezTo>
                  <a:pt x="707622" y="1239140"/>
                  <a:pt x="699229" y="1241906"/>
                  <a:pt x="692728" y="1247107"/>
                </a:cubicBezTo>
                <a:cubicBezTo>
                  <a:pt x="687628" y="1251187"/>
                  <a:pt x="683491" y="1256344"/>
                  <a:pt x="678873" y="1260962"/>
                </a:cubicBezTo>
              </a:path>
            </a:pathLst>
          </a:cu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57800" y="3225287"/>
            <a:ext cx="2427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Flynn bottleneck</a:t>
            </a:r>
          </a:p>
        </p:txBody>
      </p:sp>
      <p:pic>
        <p:nvPicPr>
          <p:cNvPr id="1026" name="Picture 2" descr="meme】從截圖「我全都要」到二次創作：欣賞抽象藝術唔係咁難">
            <a:extLst>
              <a:ext uri="{FF2B5EF4-FFF2-40B4-BE49-F238E27FC236}">
                <a16:creationId xmlns:a16="http://schemas.microsoft.com/office/drawing/2014/main" id="{1817A46B-F511-A29C-CB2D-E80C5B247B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625"/>
          <a:stretch>
            <a:fillRect/>
          </a:stretch>
        </p:blipFill>
        <p:spPr bwMode="auto">
          <a:xfrm>
            <a:off x="218461" y="1464291"/>
            <a:ext cx="3248622" cy="263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72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1996104" y="-250912"/>
            <a:ext cx="8229600" cy="1143000"/>
          </a:xfrm>
        </p:spPr>
        <p:txBody>
          <a:bodyPr/>
          <a:lstStyle/>
          <a:p>
            <a:pPr eaLnBrk="1" hangingPunct="1"/>
            <a:r>
              <a:rPr lang="en-US" sz="4000" dirty="0"/>
              <a:t>Exploiting ILP [Fisher c.1982]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5304" y="1447800"/>
            <a:ext cx="6438097" cy="4701762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dirty="0"/>
              <a:t>Key idea: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600" dirty="0"/>
              <a:t>Branch speculation</a:t>
            </a:r>
          </a:p>
          <a:p>
            <a:pPr lvl="1" eaLnBrk="1" hangingPunct="1"/>
            <a:r>
              <a:rPr lang="en-US" sz="2600" dirty="0"/>
              <a:t>Backup/re-execute if prediction is wrong</a:t>
            </a:r>
          </a:p>
          <a:p>
            <a:pPr lvl="1" eaLnBrk="1" hangingPunct="1"/>
            <a:r>
              <a:rPr lang="en-US" sz="2600" dirty="0"/>
              <a:t>Dynamic branch prediction [</a:t>
            </a:r>
            <a:r>
              <a:rPr lang="en-US" sz="2600" dirty="0" err="1"/>
              <a:t>Smith,Patt</a:t>
            </a:r>
            <a:r>
              <a:rPr lang="en-US" sz="2600" dirty="0"/>
              <a:t>]</a:t>
            </a:r>
          </a:p>
          <a:p>
            <a:pPr marL="457200" lvl="1" indent="0">
              <a:buNone/>
            </a:pPr>
            <a:endParaRPr lang="en-US" sz="2600" dirty="0"/>
          </a:p>
          <a:p>
            <a:pPr eaLnBrk="1" hangingPunct="1">
              <a:lnSpc>
                <a:spcPct val="90000"/>
              </a:lnSpc>
            </a:pPr>
            <a:r>
              <a:rPr lang="en-US" sz="3000" dirty="0"/>
              <a:t>Infallibility is for popes, not parallel computing</a:t>
            </a:r>
          </a:p>
          <a:p>
            <a:pPr marL="0" indent="0">
              <a:buNone/>
            </a:pPr>
            <a:endParaRPr lang="en-US" sz="2400" dirty="0"/>
          </a:p>
          <a:p>
            <a:pPr eaLnBrk="1" hangingPunct="1">
              <a:lnSpc>
                <a:spcPct val="90000"/>
              </a:lnSpc>
            </a:pPr>
            <a:r>
              <a:rPr lang="en-US" sz="3000" dirty="0"/>
              <a:t>Broader lesson:</a:t>
            </a:r>
          </a:p>
          <a:p>
            <a:pPr lvl="1" eaLnBrk="1" hangingPunct="1"/>
            <a:r>
              <a:rPr lang="en-US" sz="2600" dirty="0"/>
              <a:t>Runtime parallelization: essential in spite of overhead and wasted work</a:t>
            </a:r>
          </a:p>
          <a:p>
            <a:pPr lvl="1" eaLnBrk="1" hangingPunct="1"/>
            <a:r>
              <a:rPr lang="en-US" sz="2600" dirty="0"/>
              <a:t>Compile-time parallelization: only </a:t>
            </a:r>
            <a:r>
              <a:rPr lang="en-US" sz="2600" i="1" dirty="0"/>
              <a:t>part</a:t>
            </a:r>
            <a:r>
              <a:rPr lang="en-US" sz="2600" dirty="0"/>
              <a:t> of the solution to exploiting parallelism (see Itanium)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8197" name="Picture 9" descr="http://www.webdesign.org/img_articles/9598/dice_2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438" y="5058530"/>
            <a:ext cx="1194152" cy="1266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Image result for binary balanced tree computer scienc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691" y="1524000"/>
            <a:ext cx="23622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Image result for pope middle ages"/>
          <p:cNvSpPr>
            <a:spLocks noChangeAspect="1" noChangeArrowheads="1"/>
          </p:cNvSpPr>
          <p:nvPr/>
        </p:nvSpPr>
        <p:spPr bwMode="auto">
          <a:xfrm>
            <a:off x="9144000" y="5500486"/>
            <a:ext cx="990600" cy="99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4" descr="http://www.thomryng.com/amateurmonk/wp-content/uploads/2012/04/piusv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6614" y="3048000"/>
            <a:ext cx="1069386" cy="143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BEE0B-B4CA-1ADA-687A-4DF7278A7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</a:t>
            </a:r>
            <a:r>
              <a:rPr lang="en-US" altLang="zh-CN" dirty="0" err="1"/>
              <a:t>olution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FF307-975A-DAA7-D81D-7D991FC60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CN" dirty="0"/>
              <a:t>S</a:t>
            </a:r>
            <a:r>
              <a:rPr lang="en-US" altLang="zh-CN" dirty="0" err="1"/>
              <a:t>peculative</a:t>
            </a:r>
            <a:r>
              <a:rPr lang="zh-CN" altLang="en-US" dirty="0"/>
              <a:t> </a:t>
            </a:r>
            <a:r>
              <a:rPr lang="en-US" altLang="zh-CN" dirty="0"/>
              <a:t>Execution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Guess</a:t>
            </a:r>
            <a:r>
              <a:rPr lang="zh-CN" altLang="en-US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</a:p>
          <a:p>
            <a:pPr lvl="1"/>
            <a:r>
              <a:rPr lang="en-US" altLang="zh-CN" dirty="0"/>
              <a:t>Execute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instruction</a:t>
            </a:r>
            <a:r>
              <a:rPr lang="zh-CN" altLang="en-US" dirty="0"/>
              <a:t> </a:t>
            </a:r>
            <a:r>
              <a:rPr lang="en-US" altLang="zh-CN" dirty="0"/>
              <a:t>before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45EC6-83D6-F876-3240-6AA28F008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15</a:t>
            </a:fld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9E3E3F-8FB2-CA65-AF3B-2D59630F5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469" y="2391415"/>
            <a:ext cx="7772400" cy="248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BBF86-4075-23EE-0E01-D2A63E191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5E399-D965-4174-39FD-545BF901F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41946"/>
          </a:xfrm>
        </p:spPr>
        <p:txBody>
          <a:bodyPr/>
          <a:lstStyle/>
          <a:p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92B60-1BC8-5713-40CF-0D3DC8F5A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5561"/>
            <a:ext cx="10515600" cy="5367314"/>
          </a:xfrm>
        </p:spPr>
        <p:txBody>
          <a:bodyPr/>
          <a:lstStyle/>
          <a:p>
            <a:r>
              <a:rPr lang="en-US" altLang="zh-CN" dirty="0"/>
              <a:t>Guess</a:t>
            </a:r>
            <a:r>
              <a:rPr lang="zh-CN" altLang="en-US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</a:p>
          <a:p>
            <a:r>
              <a:rPr lang="en-US" altLang="zh-CN" dirty="0"/>
              <a:t>Correct</a:t>
            </a:r>
            <a:r>
              <a:rPr lang="zh-CN" altLang="en-US" dirty="0"/>
              <a:t> </a:t>
            </a:r>
            <a:r>
              <a:rPr lang="en-US" altLang="zh-CN" dirty="0"/>
              <a:t>Speculation</a:t>
            </a:r>
          </a:p>
          <a:p>
            <a:pPr lvl="1"/>
            <a:r>
              <a:rPr lang="en-US" altLang="zh-CN" dirty="0"/>
              <a:t>Save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bubble</a:t>
            </a:r>
            <a:r>
              <a:rPr lang="zh-CN" altLang="en-US" dirty="0"/>
              <a:t> </a:t>
            </a:r>
            <a:r>
              <a:rPr lang="en-US" altLang="zh-CN" dirty="0"/>
              <a:t>cycles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en-US" altLang="zh-CN" dirty="0"/>
              <a:t>Incorrect</a:t>
            </a:r>
            <a:r>
              <a:rPr lang="zh-CN" altLang="en-US" dirty="0"/>
              <a:t> </a:t>
            </a:r>
            <a:r>
              <a:rPr lang="en-US" altLang="zh-CN" dirty="0"/>
              <a:t>Speculation</a:t>
            </a:r>
          </a:p>
          <a:p>
            <a:pPr lvl="1"/>
            <a:r>
              <a:rPr lang="en-US" altLang="zh-CN" dirty="0"/>
              <a:t>Roll</a:t>
            </a:r>
            <a:r>
              <a:rPr lang="zh-CN" altLang="en-US" dirty="0"/>
              <a:t> </a:t>
            </a:r>
            <a:r>
              <a:rPr lang="en-US" altLang="zh-CN" dirty="0"/>
              <a:t>back</a:t>
            </a:r>
            <a:r>
              <a:rPr lang="zh-CN" altLang="en-US" dirty="0"/>
              <a:t> </a:t>
            </a:r>
            <a:r>
              <a:rPr lang="en-US" altLang="zh-CN" dirty="0"/>
              <a:t>executions.</a:t>
            </a:r>
          </a:p>
          <a:p>
            <a:pPr lvl="1"/>
            <a:r>
              <a:rPr lang="en-US" altLang="zh-CN" dirty="0"/>
              <a:t>Execution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penalty.</a:t>
            </a:r>
          </a:p>
          <a:p>
            <a:pPr lvl="1"/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worse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stalls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FEC5A8-C83A-D458-CC2E-BBC2A9BBC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16</a:t>
            </a:fld>
            <a:endParaRPr lang="en-C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CA4C1A-6092-8C61-34B4-0D52717AA887}"/>
              </a:ext>
            </a:extLst>
          </p:cNvPr>
          <p:cNvSpPr txBox="1"/>
          <p:nvPr/>
        </p:nvSpPr>
        <p:spPr>
          <a:xfrm>
            <a:off x="6762508" y="3028275"/>
            <a:ext cx="4005575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1B3E5D-0364-3751-AA9F-7600F967CD8C}"/>
              </a:ext>
            </a:extLst>
          </p:cNvPr>
          <p:cNvSpPr txBox="1"/>
          <p:nvPr/>
        </p:nvSpPr>
        <p:spPr>
          <a:xfrm>
            <a:off x="1442155" y="3028275"/>
            <a:ext cx="4005575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b="1" strike="sngStrik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zh-CN" altLang="en-US" sz="3200" b="1" strike="sngStrik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b="1" strike="sngStrik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zh-CN" altLang="en-US" sz="3200" b="1" strike="sngStrik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3E5F7AD5-C849-D0B1-0C62-DC19B8B59B16}"/>
              </a:ext>
            </a:extLst>
          </p:cNvPr>
          <p:cNvSpPr/>
          <p:nvPr/>
        </p:nvSpPr>
        <p:spPr>
          <a:xfrm>
            <a:off x="5757039" y="3363214"/>
            <a:ext cx="791571" cy="4342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9F6DD1-F9BF-9DE7-59D2-10EEA07CD9AF}"/>
              </a:ext>
            </a:extLst>
          </p:cNvPr>
          <p:cNvSpPr txBox="1"/>
          <p:nvPr/>
        </p:nvSpPr>
        <p:spPr>
          <a:xfrm>
            <a:off x="6762508" y="4696893"/>
            <a:ext cx="4005575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3925223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4364-9BE1-DD48-CA9D-17EB41719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50"/>
            <a:ext cx="10515600" cy="1325563"/>
          </a:xfrm>
        </p:spPr>
        <p:txBody>
          <a:bodyPr/>
          <a:lstStyle/>
          <a:p>
            <a:r>
              <a:rPr lang="en-US" altLang="zh-CN" dirty="0"/>
              <a:t>Misprediction:</a:t>
            </a:r>
            <a:r>
              <a:rPr lang="zh-CN" altLang="en-US" dirty="0"/>
              <a:t> </a:t>
            </a:r>
            <a:r>
              <a:rPr lang="en-US" altLang="zh-CN" dirty="0"/>
              <a:t>Recovery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3AF32-4749-8217-C939-CD87CE64B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0364"/>
            <a:ext cx="5143716" cy="4351338"/>
          </a:xfrm>
        </p:spPr>
        <p:txBody>
          <a:bodyPr/>
          <a:lstStyle/>
          <a:p>
            <a:r>
              <a:rPr lang="en-CN" dirty="0"/>
              <a:t>Incorrect</a:t>
            </a:r>
            <a:r>
              <a:rPr lang="zh-CN" altLang="en-US" dirty="0"/>
              <a:t> </a:t>
            </a:r>
            <a:r>
              <a:rPr lang="en-US" altLang="zh-CN" dirty="0"/>
              <a:t>Speculation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B9B229-37F4-3319-2226-E49B120A8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17</a:t>
            </a:fld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E0A09B-FA03-63B9-8554-0EF250773DC6}"/>
              </a:ext>
            </a:extLst>
          </p:cNvPr>
          <p:cNvSpPr txBox="1"/>
          <p:nvPr/>
        </p:nvSpPr>
        <p:spPr>
          <a:xfrm>
            <a:off x="1775838" y="2431634"/>
            <a:ext cx="4005575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28FDA0-8DAD-4972-B27D-1C12F527B063}"/>
              </a:ext>
            </a:extLst>
          </p:cNvPr>
          <p:cNvSpPr/>
          <p:nvPr/>
        </p:nvSpPr>
        <p:spPr>
          <a:xfrm>
            <a:off x="2275367" y="2913321"/>
            <a:ext cx="978196" cy="9888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78D064-AD8D-8A8F-EA51-16A0AE308839}"/>
              </a:ext>
            </a:extLst>
          </p:cNvPr>
          <p:cNvSpPr txBox="1"/>
          <p:nvPr/>
        </p:nvSpPr>
        <p:spPr>
          <a:xfrm>
            <a:off x="1775838" y="4304298"/>
            <a:ext cx="4005575" cy="20621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D168C2-73DB-5A78-06BF-9DDD11AD8E12}"/>
              </a:ext>
            </a:extLst>
          </p:cNvPr>
          <p:cNvCxnSpPr>
            <a:cxnSpLocks/>
          </p:cNvCxnSpPr>
          <p:nvPr/>
        </p:nvCxnSpPr>
        <p:spPr>
          <a:xfrm>
            <a:off x="3058510" y="4750676"/>
            <a:ext cx="386439" cy="1161026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4AB0021-0FAD-563E-F39F-F1D0D09F038F}"/>
              </a:ext>
            </a:extLst>
          </p:cNvPr>
          <p:cNvCxnSpPr>
            <a:cxnSpLocks/>
          </p:cNvCxnSpPr>
          <p:nvPr/>
        </p:nvCxnSpPr>
        <p:spPr>
          <a:xfrm>
            <a:off x="3137338" y="4750676"/>
            <a:ext cx="814552" cy="294290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1803BA-59F8-3826-DCE8-A430C88D1050}"/>
              </a:ext>
            </a:extLst>
          </p:cNvPr>
          <p:cNvCxnSpPr>
            <a:cxnSpLocks/>
          </p:cNvCxnSpPr>
          <p:nvPr/>
        </p:nvCxnSpPr>
        <p:spPr>
          <a:xfrm flipH="1">
            <a:off x="2916621" y="4750676"/>
            <a:ext cx="64284" cy="231227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1D8D902-85F1-4A3C-6E89-8A42654178AF}"/>
              </a:ext>
            </a:extLst>
          </p:cNvPr>
          <p:cNvSpPr txBox="1"/>
          <p:nvPr/>
        </p:nvSpPr>
        <p:spPr>
          <a:xfrm>
            <a:off x="5859018" y="5331189"/>
            <a:ext cx="4294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X→F/D:</a:t>
            </a:r>
            <a:r>
              <a:rPr lang="zh-CN" altLang="en-US" sz="2800" dirty="0"/>
              <a:t> </a:t>
            </a:r>
            <a:r>
              <a:rPr lang="en-US" altLang="zh-CN" sz="2800" dirty="0"/>
              <a:t>Override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 err="1"/>
              <a:t>noop</a:t>
            </a:r>
            <a:endParaRPr lang="en-CN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879639-575A-6287-767B-7F52FC6A3AD7}"/>
              </a:ext>
            </a:extLst>
          </p:cNvPr>
          <p:cNvSpPr txBox="1"/>
          <p:nvPr/>
        </p:nvSpPr>
        <p:spPr>
          <a:xfrm>
            <a:off x="5859018" y="4807969"/>
            <a:ext cx="43253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X→D/X:</a:t>
            </a:r>
            <a:r>
              <a:rPr lang="zh-CN" altLang="en-US" sz="2800" dirty="0"/>
              <a:t> </a:t>
            </a:r>
            <a:r>
              <a:rPr lang="en-US" altLang="zh-CN" sz="2800" dirty="0"/>
              <a:t>Override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 err="1"/>
              <a:t>noop</a:t>
            </a:r>
            <a:endParaRPr lang="en-CN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3305FCC-5F33-D2A5-24CE-15356FAD23E5}"/>
              </a:ext>
            </a:extLst>
          </p:cNvPr>
          <p:cNvSpPr txBox="1"/>
          <p:nvPr/>
        </p:nvSpPr>
        <p:spPr>
          <a:xfrm>
            <a:off x="5859018" y="5811699"/>
            <a:ext cx="4743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X→F:</a:t>
            </a:r>
            <a:r>
              <a:rPr lang="zh-CN" altLang="en-US" sz="2800" dirty="0"/>
              <a:t> </a:t>
            </a:r>
            <a:r>
              <a:rPr lang="en-US" altLang="zh-CN" sz="2800" dirty="0"/>
              <a:t>Tell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right</a:t>
            </a:r>
            <a:r>
              <a:rPr lang="zh-CN" altLang="en-US" sz="2800" dirty="0"/>
              <a:t> </a:t>
            </a:r>
            <a:r>
              <a:rPr lang="en-US" altLang="zh-CN" sz="2800" dirty="0" err="1"/>
              <a:t>inst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fetch</a:t>
            </a:r>
            <a:endParaRPr lang="en-CN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39ADF3-189D-5022-BB21-5F3DC3C53195}"/>
              </a:ext>
            </a:extLst>
          </p:cNvPr>
          <p:cNvSpPr txBox="1"/>
          <p:nvPr/>
        </p:nvSpPr>
        <p:spPr>
          <a:xfrm>
            <a:off x="5992067" y="2723665"/>
            <a:ext cx="54887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Flush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incorrect</a:t>
            </a:r>
            <a:r>
              <a:rPr lang="zh-CN" altLang="en-US" sz="2800" dirty="0"/>
              <a:t> </a:t>
            </a:r>
            <a:r>
              <a:rPr lang="en-US" altLang="zh-CN" sz="2800" dirty="0"/>
              <a:t>instructions</a:t>
            </a:r>
          </a:p>
          <a:p>
            <a:r>
              <a:rPr lang="en-US" altLang="zh-CN" sz="2800" b="1" dirty="0"/>
              <a:t>Key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Idea:</a:t>
            </a:r>
            <a:r>
              <a:rPr lang="zh-CN" altLang="en-US" sz="2800" dirty="0"/>
              <a:t> </a:t>
            </a:r>
            <a:r>
              <a:rPr lang="en-US" altLang="zh-CN" sz="2800" dirty="0"/>
              <a:t>Stop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execution</a:t>
            </a:r>
            <a:r>
              <a:rPr lang="zh-CN" altLang="en-US" sz="2800" dirty="0"/>
              <a:t> </a:t>
            </a:r>
            <a:r>
              <a:rPr lang="en-US" altLang="zh-CN" sz="2800" dirty="0"/>
              <a:t>before</a:t>
            </a:r>
            <a:r>
              <a:rPr lang="zh-CN" altLang="en-US" sz="2800" dirty="0"/>
              <a:t> </a:t>
            </a:r>
            <a:r>
              <a:rPr lang="en-US" altLang="zh-CN" sz="2800" dirty="0"/>
              <a:t>committing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states</a:t>
            </a:r>
            <a:endParaRPr lang="en-CN" sz="2800" dirty="0"/>
          </a:p>
        </p:txBody>
      </p:sp>
    </p:spTree>
    <p:extLst>
      <p:ext uri="{BB962C8B-B14F-4D97-AF65-F5344CB8AC3E}">
        <p14:creationId xmlns:p14="http://schemas.microsoft.com/office/powerpoint/2010/main" val="1353207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53AC1-15AE-F0B1-05EC-EFFD3C108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Paradox: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predict?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DA14B-92CE-8432-6527-80235D1DC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29119" cy="4351338"/>
          </a:xfrm>
        </p:spPr>
        <p:txBody>
          <a:bodyPr/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stages</a:t>
            </a:r>
            <a:r>
              <a:rPr lang="zh-CN" altLang="en-US" dirty="0"/>
              <a:t> </a:t>
            </a:r>
            <a:r>
              <a:rPr lang="en-US" altLang="zh-CN" dirty="0"/>
              <a:t>→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stages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decoding</a:t>
            </a:r>
            <a:r>
              <a:rPr lang="zh-CN" altLang="en-US" dirty="0"/>
              <a:t> </a:t>
            </a:r>
            <a:r>
              <a:rPr lang="en-US" altLang="zh-CN" dirty="0"/>
              <a:t>→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delays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ctrl</a:t>
            </a:r>
            <a:r>
              <a:rPr lang="zh-CN" altLang="en-US" dirty="0"/>
              <a:t> </a:t>
            </a:r>
            <a:r>
              <a:rPr lang="en-US" altLang="zh-CN" dirty="0"/>
              <a:t>hazard</a:t>
            </a:r>
          </a:p>
          <a:p>
            <a:pPr lvl="1"/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know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late</a:t>
            </a:r>
          </a:p>
          <a:p>
            <a:pPr lvl="1"/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invoke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r>
              <a:rPr lang="zh-CN" altLang="en-US" dirty="0"/>
              <a:t> </a:t>
            </a:r>
            <a:r>
              <a:rPr lang="en-US" altLang="zh-CN" dirty="0"/>
              <a:t>late</a:t>
            </a:r>
          </a:p>
          <a:p>
            <a:r>
              <a:rPr lang="en-US" altLang="zh-CN" dirty="0"/>
              <a:t>Proposed</a:t>
            </a:r>
            <a:r>
              <a:rPr lang="zh-CN" altLang="en-US" dirty="0"/>
              <a:t> </a:t>
            </a:r>
            <a:r>
              <a:rPr lang="en-US" altLang="zh-CN" dirty="0"/>
              <a:t>Solution:</a:t>
            </a:r>
            <a:r>
              <a:rPr lang="zh-CN" altLang="en-US" dirty="0"/>
              <a:t> </a:t>
            </a:r>
            <a:r>
              <a:rPr lang="en-US" altLang="zh-CN" dirty="0"/>
              <a:t>BTB</a:t>
            </a:r>
          </a:p>
          <a:p>
            <a:pPr lvl="1"/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Buffer</a:t>
            </a:r>
          </a:p>
          <a:p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B690C-5EFC-771C-16A4-1634F7EE2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18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21816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9D7F-BF60-3D5F-F361-99D8D94C4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75" y="349249"/>
            <a:ext cx="10515600" cy="1325563"/>
          </a:xfrm>
        </p:spPr>
        <p:txBody>
          <a:bodyPr/>
          <a:lstStyle/>
          <a:p>
            <a:r>
              <a:rPr lang="en-US" altLang="zh-CN" dirty="0"/>
              <a:t>BTB: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b="1" dirty="0"/>
              <a:t>Buffer</a:t>
            </a:r>
            <a:endParaRPr lang="en-C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0987-10B3-E569-512F-B6DC9D8AD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976" y="1931986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Buffer:</a:t>
            </a:r>
            <a:r>
              <a:rPr lang="zh-CN" altLang="en-US" sz="4000" dirty="0"/>
              <a:t> </a:t>
            </a:r>
            <a:r>
              <a:rPr lang="en-US" altLang="zh-CN" sz="4000" dirty="0"/>
              <a:t>It</a:t>
            </a:r>
            <a:r>
              <a:rPr lang="zh-CN" altLang="en-US" sz="4000" dirty="0"/>
              <a:t> </a:t>
            </a:r>
            <a:r>
              <a:rPr lang="en-US" altLang="zh-CN" sz="4000" dirty="0"/>
              <a:t>is</a:t>
            </a:r>
            <a:r>
              <a:rPr lang="zh-CN" altLang="en-US" sz="4000" dirty="0"/>
              <a:t> </a:t>
            </a:r>
            <a:r>
              <a:rPr lang="en-US" altLang="zh-CN" sz="4000" dirty="0"/>
              <a:t>an</a:t>
            </a:r>
            <a:r>
              <a:rPr lang="zh-CN" altLang="en-US" sz="4000" dirty="0"/>
              <a:t> </a:t>
            </a:r>
            <a:r>
              <a:rPr lang="en-US" altLang="zh-CN" sz="4000" dirty="0"/>
              <a:t>on-chip</a:t>
            </a:r>
            <a:r>
              <a:rPr lang="zh-CN" altLang="en-US" sz="4000" dirty="0"/>
              <a:t> </a:t>
            </a:r>
            <a:r>
              <a:rPr lang="en-US" altLang="zh-CN" sz="4000" dirty="0"/>
              <a:t>memory</a:t>
            </a:r>
          </a:p>
          <a:p>
            <a:pPr lvl="1"/>
            <a:r>
              <a:rPr lang="en-US" sz="3600" dirty="0"/>
              <a:t>On</a:t>
            </a:r>
            <a:r>
              <a:rPr lang="en-US" altLang="zh-CN" sz="3600" dirty="0"/>
              <a:t>-chip</a:t>
            </a:r>
            <a:r>
              <a:rPr lang="zh-CN" altLang="en-US" sz="3600" dirty="0"/>
              <a:t> </a:t>
            </a:r>
            <a:r>
              <a:rPr lang="en-US" altLang="zh-CN" sz="3600" dirty="0"/>
              <a:t>memory/SRAM/Cache/$</a:t>
            </a:r>
          </a:p>
          <a:p>
            <a:pPr lvl="1"/>
            <a:r>
              <a:rPr lang="en-US" altLang="zh-CN" sz="3600" dirty="0"/>
              <a:t>Key</a:t>
            </a:r>
            <a:r>
              <a:rPr lang="zh-CN" altLang="en-US" sz="3600" dirty="0"/>
              <a:t> </a:t>
            </a:r>
            <a:r>
              <a:rPr lang="en-US" altLang="zh-CN" sz="3600" dirty="0"/>
              <a:t>difference</a:t>
            </a:r>
          </a:p>
          <a:p>
            <a:pPr lvl="2"/>
            <a:r>
              <a:rPr lang="en-US" altLang="zh-CN" sz="3200" dirty="0"/>
              <a:t>Register</a:t>
            </a:r>
            <a:r>
              <a:rPr lang="zh-CN" altLang="en-US" sz="3200" dirty="0"/>
              <a:t> </a:t>
            </a:r>
            <a:r>
              <a:rPr lang="en-US" altLang="zh-CN" sz="3200" dirty="0"/>
              <a:t>knows</a:t>
            </a:r>
            <a:r>
              <a:rPr lang="zh-CN" altLang="en-US" sz="3200" dirty="0"/>
              <a:t> </a:t>
            </a:r>
            <a:r>
              <a:rPr lang="en-US" altLang="zh-CN" sz="3200" dirty="0"/>
              <a:t>value</a:t>
            </a:r>
            <a:r>
              <a:rPr lang="zh-CN" altLang="en-US" sz="3200" dirty="0"/>
              <a:t> </a:t>
            </a:r>
            <a:r>
              <a:rPr lang="en-US" altLang="zh-CN" sz="3200" dirty="0"/>
              <a:t>immediately</a:t>
            </a:r>
          </a:p>
          <a:p>
            <a:pPr lvl="2"/>
            <a:r>
              <a:rPr lang="en-US" altLang="zh-CN" sz="3200" dirty="0"/>
              <a:t>SRAM</a:t>
            </a:r>
            <a:r>
              <a:rPr lang="zh-CN" altLang="en-US" sz="3200" dirty="0"/>
              <a:t> </a:t>
            </a:r>
            <a:r>
              <a:rPr lang="en-US" altLang="zh-CN" sz="3200" dirty="0"/>
              <a:t>knows</a:t>
            </a:r>
            <a:r>
              <a:rPr lang="zh-CN" altLang="en-US" sz="3200" dirty="0"/>
              <a:t> </a:t>
            </a:r>
            <a:r>
              <a:rPr lang="en-US" altLang="zh-CN" sz="3200" dirty="0"/>
              <a:t>value</a:t>
            </a:r>
            <a:r>
              <a:rPr lang="zh-CN" altLang="en-US" sz="3200" dirty="0"/>
              <a:t> </a:t>
            </a:r>
            <a:r>
              <a:rPr lang="en-US" altLang="zh-CN" sz="3200" dirty="0"/>
              <a:t>1-cycle</a:t>
            </a:r>
            <a:r>
              <a:rPr lang="zh-CN" altLang="en-US" sz="3200" dirty="0"/>
              <a:t> </a:t>
            </a:r>
            <a:r>
              <a:rPr lang="en-US" altLang="zh-CN" sz="3200" dirty="0"/>
              <a:t>later</a:t>
            </a:r>
          </a:p>
          <a:p>
            <a:r>
              <a:rPr lang="en-US" altLang="zh-CN" sz="4000" dirty="0"/>
              <a:t>Fetcher</a:t>
            </a:r>
            <a:r>
              <a:rPr lang="zh-CN" altLang="en-US" sz="4000" dirty="0"/>
              <a:t> </a:t>
            </a:r>
            <a:r>
              <a:rPr lang="en-US" altLang="zh-CN" sz="4000" dirty="0"/>
              <a:t>requests</a:t>
            </a:r>
            <a:r>
              <a:rPr lang="zh-CN" altLang="en-US" sz="4000" dirty="0"/>
              <a:t> </a:t>
            </a:r>
            <a:r>
              <a:rPr lang="en-US" altLang="zh-CN" sz="4000" dirty="0"/>
              <a:t>from</a:t>
            </a:r>
            <a:r>
              <a:rPr lang="zh-CN" altLang="en-US" sz="4000" dirty="0"/>
              <a:t> </a:t>
            </a:r>
            <a:r>
              <a:rPr lang="en-US" altLang="zh-CN" sz="4000" dirty="0"/>
              <a:t>I-memory</a:t>
            </a:r>
          </a:p>
          <a:p>
            <a:r>
              <a:rPr lang="en-US" altLang="zh-CN" sz="4000" dirty="0"/>
              <a:t>Memory</a:t>
            </a:r>
            <a:r>
              <a:rPr lang="zh-CN" altLang="en-US" sz="4000" dirty="0"/>
              <a:t> </a:t>
            </a:r>
            <a:r>
              <a:rPr lang="en-US" altLang="zh-CN" sz="4000" dirty="0"/>
              <a:t>responses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Decoder</a:t>
            </a:r>
            <a:endParaRPr lang="en-CN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D700B-9ADE-2B44-1DC5-B379C4B72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19</a:t>
            </a:fld>
            <a:endParaRPr lang="en-C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1989A-A184-F8D8-EEC4-A49FE73338CC}"/>
              </a:ext>
            </a:extLst>
          </p:cNvPr>
          <p:cNvSpPr/>
          <p:nvPr/>
        </p:nvSpPr>
        <p:spPr>
          <a:xfrm>
            <a:off x="9613904" y="5083568"/>
            <a:ext cx="838200" cy="838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IF</a:t>
            </a:r>
            <a:endParaRPr lang="en-CN" sz="3600" dirty="0"/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0EF25B18-EA76-FA4F-49C2-C4AF29DC8DF0}"/>
              </a:ext>
            </a:extLst>
          </p:cNvPr>
          <p:cNvCxnSpPr>
            <a:cxnSpLocks/>
            <a:stCxn id="5" idx="0"/>
            <a:endCxn id="6" idx="3"/>
          </p:cNvCxnSpPr>
          <p:nvPr/>
        </p:nvCxnSpPr>
        <p:spPr>
          <a:xfrm rot="16200000" flipV="1">
            <a:off x="8973548" y="4024111"/>
            <a:ext cx="1280711" cy="838203"/>
          </a:xfrm>
          <a:prstGeom prst="bentConnector2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1E97D2-FDE4-D581-17AF-2394AEEA33BD}"/>
              </a:ext>
            </a:extLst>
          </p:cNvPr>
          <p:cNvCxnSpPr>
            <a:cxnSpLocks/>
            <a:stCxn id="5" idx="0"/>
            <a:endCxn id="10" idx="3"/>
          </p:cNvCxnSpPr>
          <p:nvPr/>
        </p:nvCxnSpPr>
        <p:spPr>
          <a:xfrm rot="16200000" flipV="1">
            <a:off x="9498216" y="4548779"/>
            <a:ext cx="231374" cy="838203"/>
          </a:xfrm>
          <a:prstGeom prst="bentConnector2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6AA64C00-DED3-C4A6-2E7A-27EB5427FA84}"/>
              </a:ext>
            </a:extLst>
          </p:cNvPr>
          <p:cNvCxnSpPr>
            <a:cxnSpLocks/>
            <a:stCxn id="23" idx="2"/>
            <a:endCxn id="32" idx="1"/>
          </p:cNvCxnSpPr>
          <p:nvPr/>
        </p:nvCxnSpPr>
        <p:spPr>
          <a:xfrm rot="16200000" flipH="1">
            <a:off x="9167023" y="3972320"/>
            <a:ext cx="1878010" cy="2368550"/>
          </a:xfrm>
          <a:prstGeom prst="bentConnector2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7234E7CA-1BD8-E5C0-92F2-CB4FD44CAEDD}"/>
              </a:ext>
            </a:extLst>
          </p:cNvPr>
          <p:cNvSpPr/>
          <p:nvPr/>
        </p:nvSpPr>
        <p:spPr>
          <a:xfrm>
            <a:off x="8750303" y="3892944"/>
            <a:ext cx="342900" cy="3246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3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6957F40-2412-77C4-3B52-9D2A3C0ED1EA}"/>
              </a:ext>
            </a:extLst>
          </p:cNvPr>
          <p:cNvSpPr/>
          <p:nvPr/>
        </p:nvSpPr>
        <p:spPr>
          <a:xfrm>
            <a:off x="8280400" y="4921247"/>
            <a:ext cx="342900" cy="3246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3600" dirty="0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D49CF261-17EF-E71E-80F7-8C2F20019241}"/>
              </a:ext>
            </a:extLst>
          </p:cNvPr>
          <p:cNvCxnSpPr>
            <a:cxnSpLocks/>
            <a:stCxn id="26" idx="2"/>
            <a:endCxn id="29" idx="1"/>
          </p:cNvCxnSpPr>
          <p:nvPr/>
        </p:nvCxnSpPr>
        <p:spPr>
          <a:xfrm rot="16200000" flipH="1">
            <a:off x="9352360" y="4345382"/>
            <a:ext cx="1037431" cy="2838451"/>
          </a:xfrm>
          <a:prstGeom prst="bentConnector2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19B4F814-5CC2-B603-4382-8EF086207BEB}"/>
              </a:ext>
            </a:extLst>
          </p:cNvPr>
          <p:cNvSpPr/>
          <p:nvPr/>
        </p:nvSpPr>
        <p:spPr>
          <a:xfrm>
            <a:off x="11290301" y="6121001"/>
            <a:ext cx="342900" cy="3246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36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BBB8AAD-39A3-E6C6-9EE1-201BE21F0880}"/>
              </a:ext>
            </a:extLst>
          </p:cNvPr>
          <p:cNvSpPr/>
          <p:nvPr/>
        </p:nvSpPr>
        <p:spPr>
          <a:xfrm>
            <a:off x="11290303" y="5933277"/>
            <a:ext cx="342900" cy="3246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3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405971-1E76-D8E4-3591-C6B81369EB09}"/>
              </a:ext>
            </a:extLst>
          </p:cNvPr>
          <p:cNvSpPr/>
          <p:nvPr/>
        </p:nvSpPr>
        <p:spPr>
          <a:xfrm>
            <a:off x="11290302" y="5654675"/>
            <a:ext cx="838200" cy="838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ID</a:t>
            </a:r>
            <a:endParaRPr lang="en-CN" sz="3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BF34E6-BACA-5A46-B7E1-AEE1E25E1248}"/>
              </a:ext>
            </a:extLst>
          </p:cNvPr>
          <p:cNvSpPr/>
          <p:nvPr/>
        </p:nvSpPr>
        <p:spPr>
          <a:xfrm>
            <a:off x="8115301" y="3383757"/>
            <a:ext cx="1079500" cy="838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I$</a:t>
            </a:r>
            <a:endParaRPr lang="en-CN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055532-5896-976E-206B-34A8A3747941}"/>
              </a:ext>
            </a:extLst>
          </p:cNvPr>
          <p:cNvSpPr/>
          <p:nvPr/>
        </p:nvSpPr>
        <p:spPr>
          <a:xfrm>
            <a:off x="8115300" y="4433094"/>
            <a:ext cx="1079501" cy="838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BTB</a:t>
            </a:r>
            <a:endParaRPr lang="en-CN" sz="3600" dirty="0"/>
          </a:p>
        </p:txBody>
      </p:sp>
    </p:spTree>
    <p:extLst>
      <p:ext uri="{BB962C8B-B14F-4D97-AF65-F5344CB8AC3E}">
        <p14:creationId xmlns:p14="http://schemas.microsoft.com/office/powerpoint/2010/main" val="2696310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5752C-8CA5-5EF5-D176-BB45B19A89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000D1-CBB1-8C9E-D7BD-C8C569EE1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342106"/>
            <a:ext cx="11460480" cy="1325563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Care!</a:t>
            </a:r>
            <a:r>
              <a:rPr lang="zh-CN" altLang="en-US" sz="5400" dirty="0"/>
              <a:t> </a:t>
            </a:r>
            <a:r>
              <a:rPr lang="en-US" altLang="zh-CN" sz="5400" dirty="0"/>
              <a:t>Downstream</a:t>
            </a:r>
            <a:r>
              <a:rPr lang="zh-CN" altLang="en-US" sz="5400" dirty="0"/>
              <a:t> </a:t>
            </a:r>
            <a:r>
              <a:rPr lang="en-US" altLang="zh-CN" sz="5400" dirty="0"/>
              <a:t>modules</a:t>
            </a:r>
            <a:r>
              <a:rPr lang="zh-CN" altLang="en-US" sz="5400" dirty="0"/>
              <a:t> </a:t>
            </a:r>
            <a:r>
              <a:rPr lang="en-US" altLang="zh-CN" sz="5400" dirty="0"/>
              <a:t>hurt</a:t>
            </a:r>
            <a:r>
              <a:rPr lang="zh-CN" altLang="en-US" sz="5400" dirty="0"/>
              <a:t> </a:t>
            </a:r>
            <a:r>
              <a:rPr lang="en-US" altLang="zh-CN" sz="5400" dirty="0"/>
              <a:t>timing!</a:t>
            </a:r>
            <a:endParaRPr lang="en-C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9E843-8246-197C-2641-16DB72BE2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59" y="2062485"/>
            <a:ext cx="5958840" cy="2654935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What</a:t>
            </a:r>
            <a:r>
              <a:rPr lang="zh-CN" altLang="en-US" sz="4000" dirty="0"/>
              <a:t> </a:t>
            </a:r>
            <a:r>
              <a:rPr lang="en-US" altLang="zh-CN" sz="4000" dirty="0"/>
              <a:t>should</a:t>
            </a:r>
            <a:r>
              <a:rPr lang="zh-CN" altLang="en-US" sz="4000" dirty="0"/>
              <a:t> </a:t>
            </a:r>
            <a:r>
              <a:rPr lang="en-US" altLang="zh-CN" sz="4000" dirty="0"/>
              <a:t>you</a:t>
            </a:r>
            <a:r>
              <a:rPr lang="zh-CN" altLang="en-US" sz="4000" dirty="0"/>
              <a:t> </a:t>
            </a:r>
            <a:r>
              <a:rPr lang="en-US" altLang="zh-CN" sz="4000" dirty="0"/>
              <a:t>do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bypass</a:t>
            </a:r>
            <a:r>
              <a:rPr lang="zh-CN" altLang="en-US" sz="4000" dirty="0"/>
              <a:t> </a:t>
            </a:r>
            <a:r>
              <a:rPr lang="en-US" altLang="zh-CN" sz="4000" dirty="0"/>
              <a:t>a</a:t>
            </a:r>
            <a:r>
              <a:rPr lang="zh-CN" altLang="en-US" sz="4000" dirty="0"/>
              <a:t> </a:t>
            </a:r>
            <a:r>
              <a:rPr lang="en-US" altLang="zh-CN" sz="4000" dirty="0"/>
              <a:t>branch</a:t>
            </a:r>
            <a:r>
              <a:rPr lang="zh-CN" altLang="en-US" sz="4000" dirty="0"/>
              <a:t> </a:t>
            </a:r>
            <a:r>
              <a:rPr lang="en-US" altLang="zh-CN" sz="4000" dirty="0"/>
              <a:t>result?</a:t>
            </a:r>
          </a:p>
          <a:p>
            <a:pPr lvl="1"/>
            <a:r>
              <a:rPr lang="en-US" altLang="zh-CN" sz="3600" dirty="0"/>
              <a:t>Combinational?</a:t>
            </a:r>
          </a:p>
          <a:p>
            <a:pPr lvl="1"/>
            <a:r>
              <a:rPr lang="en-US" altLang="zh-CN" sz="3600" dirty="0"/>
              <a:t>Sequential?</a:t>
            </a:r>
            <a:endParaRPr lang="en-C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41AFE-E731-98D5-CE69-5F3940FFB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</a:t>
            </a:fld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CA5D6F-7A9A-9D76-18ED-1AC2186145AA}"/>
              </a:ext>
            </a:extLst>
          </p:cNvPr>
          <p:cNvSpPr/>
          <p:nvPr/>
        </p:nvSpPr>
        <p:spPr>
          <a:xfrm>
            <a:off x="9323867" y="1978025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IF</a:t>
            </a:r>
            <a:endParaRPr lang="en-CN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749478-A955-FACC-A053-45F48B54F9FC}"/>
              </a:ext>
            </a:extLst>
          </p:cNvPr>
          <p:cNvSpPr/>
          <p:nvPr/>
        </p:nvSpPr>
        <p:spPr>
          <a:xfrm>
            <a:off x="9323867" y="2811219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ID</a:t>
            </a:r>
            <a:endParaRPr lang="en-CN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6BFDF9-26D6-E304-EE27-647C09A16361}"/>
              </a:ext>
            </a:extLst>
          </p:cNvPr>
          <p:cNvSpPr/>
          <p:nvPr/>
        </p:nvSpPr>
        <p:spPr>
          <a:xfrm>
            <a:off x="9323867" y="3578225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EX</a:t>
            </a:r>
            <a:endParaRPr lang="en-CN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DCD70C-2DE9-3C69-5F87-4E5E72D9E181}"/>
              </a:ext>
            </a:extLst>
          </p:cNvPr>
          <p:cNvSpPr/>
          <p:nvPr/>
        </p:nvSpPr>
        <p:spPr>
          <a:xfrm>
            <a:off x="9323867" y="4355985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MA</a:t>
            </a:r>
            <a:endParaRPr lang="en-CN" sz="2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E359B-EFB8-3163-E6BC-46A4BE2C0028}"/>
              </a:ext>
            </a:extLst>
          </p:cNvPr>
          <p:cNvSpPr/>
          <p:nvPr/>
        </p:nvSpPr>
        <p:spPr>
          <a:xfrm>
            <a:off x="9323867" y="5112237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WB</a:t>
            </a:r>
            <a:endParaRPr lang="en-CN" sz="28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618FEE-F5B4-ACB4-D0B2-28182825C763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9846171" y="2456327"/>
            <a:ext cx="0" cy="354892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E9511A2-8817-C475-C56D-B7230332B636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846171" y="3289521"/>
            <a:ext cx="0" cy="288704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280179-E671-E4F1-7A3A-F1BDC49733AD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9846171" y="4056527"/>
            <a:ext cx="0" cy="299458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A22D035-9D04-382C-F167-533587C40A50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9846171" y="4834287"/>
            <a:ext cx="0" cy="277950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7E200995-A08B-6D22-02A6-6C0444A424DA}"/>
              </a:ext>
            </a:extLst>
          </p:cNvPr>
          <p:cNvCxnSpPr>
            <a:cxnSpLocks/>
            <a:stCxn id="7" idx="1"/>
            <a:endCxn id="5" idx="1"/>
          </p:cNvCxnSpPr>
          <p:nvPr/>
        </p:nvCxnSpPr>
        <p:spPr>
          <a:xfrm rot="10800000">
            <a:off x="9323867" y="2217176"/>
            <a:ext cx="12700" cy="1600200"/>
          </a:xfrm>
          <a:prstGeom prst="bentConnector3">
            <a:avLst>
              <a:gd name="adj1" fmla="val 600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9287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83FB3-1A52-1CFD-648C-43EAE28D5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Assassyn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Dealing</a:t>
            </a:r>
            <a:r>
              <a:rPr lang="zh-CN" altLang="en-US" dirty="0"/>
              <a:t> </a:t>
            </a:r>
            <a:r>
              <a:rPr lang="en-US" altLang="zh-CN" dirty="0"/>
              <a:t>w/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D9FEF-F7C8-6353-D7C9-0D64B528D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Recap:</a:t>
            </a:r>
            <a:r>
              <a:rPr lang="zh-CN" altLang="en-US" dirty="0"/>
              <a:t> </a:t>
            </a:r>
            <a:r>
              <a:rPr lang="en-US" altLang="zh-CN" dirty="0"/>
              <a:t>Callback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</a:p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useful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  <a:r>
              <a:rPr lang="zh-CN" altLang="en-US" dirty="0"/>
              <a:t> </a:t>
            </a:r>
            <a:r>
              <a:rPr lang="en-US" altLang="zh-CN" dirty="0"/>
              <a:t>usage</a:t>
            </a:r>
          </a:p>
          <a:p>
            <a:pPr lvl="1"/>
            <a:r>
              <a:rPr lang="en-US" altLang="zh-CN" dirty="0"/>
              <a:t>Memory</a:t>
            </a:r>
            <a:r>
              <a:rPr lang="zh-CN" altLang="en-US" dirty="0"/>
              <a:t> </a:t>
            </a:r>
            <a:r>
              <a:rPr lang="en-US" altLang="zh-CN" dirty="0"/>
              <a:t>“pushes”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next</a:t>
            </a:r>
            <a:r>
              <a:rPr lang="zh-CN" altLang="en-US" dirty="0"/>
              <a:t> </a:t>
            </a:r>
            <a:r>
              <a:rPr lang="en-US" altLang="zh-CN" dirty="0"/>
              <a:t>stage</a:t>
            </a:r>
          </a:p>
          <a:p>
            <a:pPr lvl="1"/>
            <a:r>
              <a:rPr lang="en-US" altLang="zh-CN" dirty="0"/>
              <a:t>Calls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call</a:t>
            </a:r>
            <a:r>
              <a:rPr lang="zh-CN" altLang="en-US" dirty="0"/>
              <a:t> </a:t>
            </a:r>
            <a:r>
              <a:rPr lang="en-US" altLang="zh-CN" dirty="0"/>
              <a:t>back</a:t>
            </a:r>
            <a:r>
              <a:rPr lang="zh-CN" altLang="en-US" dirty="0"/>
              <a:t> </a:t>
            </a:r>
            <a:r>
              <a:rPr lang="en-US" altLang="zh-CN" dirty="0"/>
              <a:t>function.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FA585-DF74-5301-B74B-D9F34D584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20</a:t>
            </a:fld>
            <a:endParaRPr lang="en-C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55CF8D-7E07-A0A8-ACA9-2FBBDE4CBAD4}"/>
              </a:ext>
            </a:extLst>
          </p:cNvPr>
          <p:cNvSpPr txBox="1"/>
          <p:nvPr/>
        </p:nvSpPr>
        <p:spPr>
          <a:xfrm>
            <a:off x="641619" y="4380028"/>
            <a:ext cx="6494085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async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foo(1,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2)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Promise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returned</a:t>
            </a:r>
          </a:p>
          <a:p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x.when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(function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(result)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returned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here.</a:t>
            </a:r>
          </a:p>
          <a:p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2411E-50B5-EE20-17C4-41060F2E6A55}"/>
              </a:ext>
            </a:extLst>
          </p:cNvPr>
          <p:cNvSpPr txBox="1"/>
          <p:nvPr/>
        </p:nvSpPr>
        <p:spPr>
          <a:xfrm>
            <a:off x="7527998" y="4256917"/>
            <a:ext cx="42319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zh-CN" altLang="en-US" sz="2400" dirty="0"/>
              <a:t> </a:t>
            </a:r>
            <a:r>
              <a:rPr lang="en-US" altLang="zh-CN" sz="2400" dirty="0"/>
              <a:t>will</a:t>
            </a:r>
            <a:r>
              <a:rPr lang="zh-CN" altLang="en-US" sz="2400" dirty="0"/>
              <a:t> </a:t>
            </a:r>
            <a:r>
              <a:rPr lang="en-US" altLang="zh-CN" sz="2400" dirty="0"/>
              <a:t>be</a:t>
            </a:r>
            <a:r>
              <a:rPr lang="zh-CN" altLang="en-US" sz="2400" dirty="0"/>
              <a:t> </a:t>
            </a:r>
            <a:r>
              <a:rPr lang="en-US" altLang="zh-CN" sz="2400" dirty="0"/>
              <a:t>done,</a:t>
            </a:r>
            <a:r>
              <a:rPr lang="zh-CN" altLang="en-US" sz="2400" dirty="0"/>
              <a:t> </a:t>
            </a:r>
            <a:r>
              <a:rPr lang="en-US" altLang="zh-CN" sz="2400" dirty="0"/>
              <a:t>but</a:t>
            </a:r>
            <a:r>
              <a:rPr lang="zh-CN" altLang="en-US" sz="2400" dirty="0"/>
              <a:t> </a:t>
            </a:r>
            <a:r>
              <a:rPr lang="en-US" altLang="zh-CN" sz="2400" dirty="0"/>
              <a:t>not</a:t>
            </a:r>
            <a:r>
              <a:rPr lang="zh-CN" altLang="en-US" sz="2400" dirty="0"/>
              <a:t> </a:t>
            </a:r>
            <a:r>
              <a:rPr lang="en-US" altLang="zh-CN" sz="2400" dirty="0"/>
              <a:t>immediately;</a:t>
            </a:r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promise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returned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use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result</a:t>
            </a:r>
            <a:r>
              <a:rPr lang="zh-CN" altLang="en-US" sz="2400" dirty="0"/>
              <a:t> </a:t>
            </a:r>
            <a:r>
              <a:rPr lang="en-US" altLang="zh-CN" sz="2400" dirty="0"/>
              <a:t>when</a:t>
            </a:r>
            <a:r>
              <a:rPr lang="zh-CN" altLang="en-US" sz="2400" dirty="0"/>
              <a:t> </a:t>
            </a:r>
            <a:r>
              <a:rPr lang="en-US" altLang="zh-CN" sz="2400" dirty="0"/>
              <a:t>ready</a:t>
            </a:r>
            <a:endParaRPr lang="en-CN" sz="2400" dirty="0"/>
          </a:p>
        </p:txBody>
      </p:sp>
    </p:spTree>
    <p:extLst>
      <p:ext uri="{BB962C8B-B14F-4D97-AF65-F5344CB8AC3E}">
        <p14:creationId xmlns:p14="http://schemas.microsoft.com/office/powerpoint/2010/main" val="3519570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6C02C-00AC-4B06-228B-781A989CD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95981-B4C7-CF73-3EF9-993F9AAE2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75" y="349249"/>
            <a:ext cx="10515600" cy="1325563"/>
          </a:xfrm>
        </p:spPr>
        <p:txBody>
          <a:bodyPr/>
          <a:lstStyle/>
          <a:p>
            <a:r>
              <a:rPr lang="en-US" altLang="zh-CN" dirty="0"/>
              <a:t>BTB: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b="1" dirty="0"/>
              <a:t>Buffer</a:t>
            </a:r>
            <a:r>
              <a:rPr lang="zh-CN" altLang="en-US" b="1" dirty="0"/>
              <a:t> </a:t>
            </a:r>
            <a:r>
              <a:rPr lang="en-US" altLang="zh-CN" dirty="0"/>
              <a:t>(CONT’D)</a:t>
            </a:r>
            <a:endParaRPr lang="en-C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8813A-EDD7-49A3-858A-C35D95A0F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3803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A</a:t>
            </a:r>
            <a:r>
              <a:rPr lang="zh-CN" altLang="en-US" sz="4000" dirty="0"/>
              <a:t> </a:t>
            </a:r>
            <a:r>
              <a:rPr lang="en-US" altLang="zh-CN" sz="4000" dirty="0"/>
              <a:t>small</a:t>
            </a:r>
            <a:r>
              <a:rPr lang="zh-CN" altLang="en-US" sz="4000" dirty="0"/>
              <a:t> </a:t>
            </a:r>
            <a:r>
              <a:rPr lang="en-US" altLang="zh-CN" sz="4000" dirty="0"/>
              <a:t>cache</a:t>
            </a:r>
            <a:r>
              <a:rPr lang="zh-CN" altLang="en-US" sz="4000" dirty="0"/>
              <a:t> </a:t>
            </a:r>
            <a:r>
              <a:rPr lang="en-US" altLang="zh-CN" sz="4000" dirty="0"/>
              <a:t>LUT</a:t>
            </a:r>
          </a:p>
          <a:p>
            <a:pPr lvl="1"/>
            <a:r>
              <a:rPr lang="en-US" altLang="zh-CN" sz="3600" dirty="0"/>
              <a:t>Key:</a:t>
            </a:r>
            <a:r>
              <a:rPr lang="zh-CN" altLang="en-US" sz="3600" dirty="0"/>
              <a:t> </a:t>
            </a:r>
            <a:r>
              <a:rPr lang="en-US" altLang="zh-CN" sz="3600" dirty="0"/>
              <a:t>PC</a:t>
            </a:r>
            <a:r>
              <a:rPr lang="zh-CN" altLang="en-US" sz="3600" dirty="0"/>
              <a:t> </a:t>
            </a:r>
            <a:r>
              <a:rPr lang="en-US" altLang="zh-CN" sz="3600" dirty="0"/>
              <a:t>address</a:t>
            </a:r>
          </a:p>
          <a:p>
            <a:pPr lvl="1"/>
            <a:r>
              <a:rPr lang="en-US" altLang="zh-CN" sz="3600" dirty="0"/>
              <a:t>Value:</a:t>
            </a:r>
            <a:r>
              <a:rPr lang="zh-CN" altLang="en-US" sz="3600" dirty="0"/>
              <a:t> </a:t>
            </a:r>
            <a:r>
              <a:rPr lang="en-US" altLang="zh-CN" sz="3600" dirty="0"/>
              <a:t>Target</a:t>
            </a:r>
            <a:r>
              <a:rPr lang="zh-CN" altLang="en-US" sz="3600" dirty="0"/>
              <a:t> </a:t>
            </a:r>
            <a:r>
              <a:rPr lang="en-US" altLang="zh-CN" sz="3600" dirty="0"/>
              <a:t>PC</a:t>
            </a:r>
            <a:endParaRPr lang="en-C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26F145-2AC1-2E13-AE05-9BB3FCD9B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21</a:t>
            </a:fld>
            <a:endParaRPr lang="en-C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97EB05-1C9F-E01A-4465-686CE865472B}"/>
              </a:ext>
            </a:extLst>
          </p:cNvPr>
          <p:cNvSpPr/>
          <p:nvPr/>
        </p:nvSpPr>
        <p:spPr>
          <a:xfrm>
            <a:off x="7772399" y="2551121"/>
            <a:ext cx="1079501" cy="838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BTB</a:t>
            </a:r>
            <a:endParaRPr lang="en-CN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58DF44-1284-A582-3F8E-B10535D538A0}"/>
              </a:ext>
            </a:extLst>
          </p:cNvPr>
          <p:cNvSpPr/>
          <p:nvPr/>
        </p:nvSpPr>
        <p:spPr>
          <a:xfrm>
            <a:off x="1118915" y="4087815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31:20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67A0E1-72A3-FE45-14EF-0CA14CE19231}"/>
              </a:ext>
            </a:extLst>
          </p:cNvPr>
          <p:cNvSpPr/>
          <p:nvPr/>
        </p:nvSpPr>
        <p:spPr>
          <a:xfrm>
            <a:off x="3336743" y="4087815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1348E7-FD86-3C17-1E13-412362A2EA49}"/>
              </a:ext>
            </a:extLst>
          </p:cNvPr>
          <p:cNvSpPr/>
          <p:nvPr/>
        </p:nvSpPr>
        <p:spPr>
          <a:xfrm>
            <a:off x="5554571" y="4087815"/>
            <a:ext cx="2217828" cy="65881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9:2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944C4D-E319-820C-0803-B94BB6EF1C99}"/>
              </a:ext>
            </a:extLst>
          </p:cNvPr>
          <p:cNvSpPr/>
          <p:nvPr/>
        </p:nvSpPr>
        <p:spPr>
          <a:xfrm>
            <a:off x="7772399" y="4087815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1:0</a:t>
            </a:r>
            <a:endParaRPr lang="en-CN" sz="3600" dirty="0">
              <a:solidFill>
                <a:schemeClr val="tx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B0E416E-86F1-A3EE-5AB1-2929B5E3742A}"/>
              </a:ext>
            </a:extLst>
          </p:cNvPr>
          <p:cNvCxnSpPr/>
          <p:nvPr/>
        </p:nvCxnSpPr>
        <p:spPr>
          <a:xfrm flipH="1">
            <a:off x="1118915" y="3429000"/>
            <a:ext cx="6653484" cy="6588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8DC2662-0E7B-F157-FE5A-A81504A22CC0}"/>
              </a:ext>
            </a:extLst>
          </p:cNvPr>
          <p:cNvCxnSpPr>
            <a:cxnSpLocks/>
          </p:cNvCxnSpPr>
          <p:nvPr/>
        </p:nvCxnSpPr>
        <p:spPr>
          <a:xfrm flipH="1" flipV="1">
            <a:off x="8851900" y="3389321"/>
            <a:ext cx="1138327" cy="7183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rapezoid 21">
            <a:extLst>
              <a:ext uri="{FF2B5EF4-FFF2-40B4-BE49-F238E27FC236}">
                <a16:creationId xmlns:a16="http://schemas.microsoft.com/office/drawing/2014/main" id="{6802A7CC-ED20-C1DF-55C3-DE6B9410FFC3}"/>
              </a:ext>
            </a:extLst>
          </p:cNvPr>
          <p:cNvSpPr/>
          <p:nvPr/>
        </p:nvSpPr>
        <p:spPr>
          <a:xfrm rot="16200000">
            <a:off x="5852134" y="5606865"/>
            <a:ext cx="1648664" cy="363070"/>
          </a:xfrm>
          <a:prstGeom prst="trapezoid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B0CB46BC-C523-C79C-973D-773F72320BEB}"/>
              </a:ext>
            </a:extLst>
          </p:cNvPr>
          <p:cNvCxnSpPr>
            <a:cxnSpLocks/>
            <a:endCxn id="22" idx="0"/>
          </p:cNvCxnSpPr>
          <p:nvPr/>
        </p:nvCxnSpPr>
        <p:spPr>
          <a:xfrm rot="16200000" flipH="1">
            <a:off x="5601124" y="4894593"/>
            <a:ext cx="1041770" cy="7458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4670DDAA-ECC0-D2CB-9910-3556BF379299}"/>
              </a:ext>
            </a:extLst>
          </p:cNvPr>
          <p:cNvSpPr/>
          <p:nvPr/>
        </p:nvSpPr>
        <p:spPr>
          <a:xfrm>
            <a:off x="7319840" y="4964067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FEB2447-3A96-EB49-7AB2-8F108F286E75}"/>
              </a:ext>
            </a:extLst>
          </p:cNvPr>
          <p:cNvSpPr/>
          <p:nvPr/>
        </p:nvSpPr>
        <p:spPr>
          <a:xfrm>
            <a:off x="9537668" y="4964067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13:2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42151A3-47D3-C57D-EA44-872053B54DCB}"/>
              </a:ext>
            </a:extLst>
          </p:cNvPr>
          <p:cNvSpPr/>
          <p:nvPr/>
        </p:nvSpPr>
        <p:spPr>
          <a:xfrm>
            <a:off x="7319840" y="6059505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4CC4911-DB09-A7C0-1B66-14DE8C7E19FE}"/>
              </a:ext>
            </a:extLst>
          </p:cNvPr>
          <p:cNvSpPr/>
          <p:nvPr/>
        </p:nvSpPr>
        <p:spPr>
          <a:xfrm>
            <a:off x="9537668" y="6059505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13:2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FD5F7E-2CBC-A8AC-D81D-ACB7BFA94C19}"/>
              </a:ext>
            </a:extLst>
          </p:cNvPr>
          <p:cNvSpPr txBox="1"/>
          <p:nvPr/>
        </p:nvSpPr>
        <p:spPr>
          <a:xfrm>
            <a:off x="7659974" y="5681273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en-CN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E984281-4465-B970-9DE5-79ACB07AF05B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858001" y="5293475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CD1438F-737B-6C5C-1ED5-645D8444361C}"/>
              </a:ext>
            </a:extLst>
          </p:cNvPr>
          <p:cNvCxnSpPr>
            <a:cxnSpLocks/>
          </p:cNvCxnSpPr>
          <p:nvPr/>
        </p:nvCxnSpPr>
        <p:spPr>
          <a:xfrm>
            <a:off x="6858001" y="6378936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969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C11D66-1B3F-7562-38F8-C63A46D20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6ADFD-16E4-B3D2-8890-9BE12D43D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75" y="349249"/>
            <a:ext cx="10515600" cy="1325563"/>
          </a:xfrm>
        </p:spPr>
        <p:txBody>
          <a:bodyPr/>
          <a:lstStyle/>
          <a:p>
            <a:r>
              <a:rPr lang="en-US" altLang="zh-CN" dirty="0"/>
              <a:t>BTB: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b="1" dirty="0"/>
              <a:t>Buffer</a:t>
            </a:r>
            <a:r>
              <a:rPr lang="zh-CN" altLang="en-US" b="1" dirty="0"/>
              <a:t> </a:t>
            </a:r>
            <a:r>
              <a:rPr lang="en-US" altLang="zh-CN" dirty="0"/>
              <a:t>(CONT’D)</a:t>
            </a:r>
            <a:endParaRPr lang="en-C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175C2-E869-3776-30DF-1709FB2A2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3803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Hit?</a:t>
            </a:r>
            <a:r>
              <a:rPr lang="zh-CN" altLang="en-US" sz="4000" dirty="0"/>
              <a:t> </a:t>
            </a:r>
            <a:r>
              <a:rPr lang="en-US" altLang="zh-CN" sz="4000" dirty="0"/>
              <a:t>It</a:t>
            </a:r>
            <a:r>
              <a:rPr lang="zh-CN" altLang="en-US" sz="4000" dirty="0"/>
              <a:t> </a:t>
            </a:r>
            <a:r>
              <a:rPr lang="en-US" altLang="zh-CN" sz="4000" dirty="0"/>
              <a:t>is</a:t>
            </a:r>
            <a:r>
              <a:rPr lang="zh-CN" altLang="en-US" sz="4000" dirty="0"/>
              <a:t> </a:t>
            </a:r>
            <a:r>
              <a:rPr lang="en-US" altLang="zh-CN" sz="4000" dirty="0"/>
              <a:t>a</a:t>
            </a:r>
            <a:r>
              <a:rPr lang="zh-CN" altLang="en-US" sz="4000" dirty="0"/>
              <a:t> </a:t>
            </a:r>
            <a:r>
              <a:rPr lang="en-US" altLang="zh-CN" sz="4000" dirty="0"/>
              <a:t>branch!</a:t>
            </a:r>
          </a:p>
          <a:p>
            <a:r>
              <a:rPr lang="en-US" altLang="zh-CN" sz="4000" dirty="0"/>
              <a:t>No</a:t>
            </a:r>
            <a:r>
              <a:rPr lang="zh-CN" altLang="en-US" sz="4000" dirty="0"/>
              <a:t> </a:t>
            </a:r>
            <a:r>
              <a:rPr lang="en-US" altLang="zh-CN" sz="4000" dirty="0"/>
              <a:t>hit?</a:t>
            </a:r>
            <a:r>
              <a:rPr lang="zh-CN" altLang="en-US" sz="4000" dirty="0"/>
              <a:t> </a:t>
            </a:r>
            <a:r>
              <a:rPr lang="en-US" altLang="zh-CN" sz="4000" dirty="0"/>
              <a:t>It</a:t>
            </a:r>
            <a:r>
              <a:rPr lang="zh-CN" altLang="en-US" sz="4000" dirty="0"/>
              <a:t> </a:t>
            </a:r>
            <a:r>
              <a:rPr lang="en-US" altLang="zh-CN" sz="4000" dirty="0"/>
              <a:t>is</a:t>
            </a:r>
            <a:r>
              <a:rPr lang="zh-CN" altLang="en-US" sz="4000" dirty="0"/>
              <a:t> </a:t>
            </a:r>
            <a:r>
              <a:rPr lang="en-US" altLang="zh-CN" sz="4000" dirty="0"/>
              <a:t>not</a:t>
            </a:r>
            <a:r>
              <a:rPr lang="zh-CN" altLang="en-US" sz="4000" dirty="0"/>
              <a:t> </a:t>
            </a:r>
            <a:r>
              <a:rPr lang="en-US" altLang="zh-CN" sz="4000" dirty="0"/>
              <a:t>necessarily</a:t>
            </a:r>
            <a:r>
              <a:rPr lang="zh-CN" altLang="en-US" sz="4000" dirty="0"/>
              <a:t> </a:t>
            </a:r>
            <a:r>
              <a:rPr lang="en-US" altLang="zh-CN" sz="4000" dirty="0"/>
              <a:t>not</a:t>
            </a:r>
            <a:r>
              <a:rPr lang="zh-CN" altLang="en-US" sz="4000" dirty="0"/>
              <a:t> </a:t>
            </a:r>
            <a:r>
              <a:rPr lang="en-US" altLang="zh-CN" sz="4000" dirty="0"/>
              <a:t>a</a:t>
            </a:r>
            <a:r>
              <a:rPr lang="zh-CN" altLang="en-US" sz="4000" dirty="0"/>
              <a:t> </a:t>
            </a:r>
            <a:r>
              <a:rPr lang="en-US" altLang="zh-CN" sz="4000" dirty="0"/>
              <a:t>branch</a:t>
            </a:r>
            <a:endParaRPr lang="en-C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B0E301-3AA8-1D10-F683-BBE3C1A44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22</a:t>
            </a:fld>
            <a:endParaRPr lang="en-C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916B3C-7D90-B385-1844-2BE612DCC4B0}"/>
              </a:ext>
            </a:extLst>
          </p:cNvPr>
          <p:cNvSpPr/>
          <p:nvPr/>
        </p:nvSpPr>
        <p:spPr>
          <a:xfrm>
            <a:off x="838200" y="3514636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31:20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09A670-23A4-A197-D310-1CDDF369040E}"/>
              </a:ext>
            </a:extLst>
          </p:cNvPr>
          <p:cNvSpPr/>
          <p:nvPr/>
        </p:nvSpPr>
        <p:spPr>
          <a:xfrm>
            <a:off x="3056028" y="3514636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37F921-033F-1BD7-FEAA-DCD5C163F62C}"/>
              </a:ext>
            </a:extLst>
          </p:cNvPr>
          <p:cNvSpPr/>
          <p:nvPr/>
        </p:nvSpPr>
        <p:spPr>
          <a:xfrm>
            <a:off x="5273856" y="3514636"/>
            <a:ext cx="2217828" cy="65881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9:2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EE7665-BBD7-BE7E-9428-0CBA105226B5}"/>
              </a:ext>
            </a:extLst>
          </p:cNvPr>
          <p:cNvSpPr/>
          <p:nvPr/>
        </p:nvSpPr>
        <p:spPr>
          <a:xfrm>
            <a:off x="7491684" y="3514636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1:0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22" name="Trapezoid 21">
            <a:extLst>
              <a:ext uri="{FF2B5EF4-FFF2-40B4-BE49-F238E27FC236}">
                <a16:creationId xmlns:a16="http://schemas.microsoft.com/office/drawing/2014/main" id="{46BFB884-6A40-77A9-F156-438A6641ADFF}"/>
              </a:ext>
            </a:extLst>
          </p:cNvPr>
          <p:cNvSpPr/>
          <p:nvPr/>
        </p:nvSpPr>
        <p:spPr>
          <a:xfrm rot="16200000">
            <a:off x="5571419" y="5033686"/>
            <a:ext cx="1648664" cy="363070"/>
          </a:xfrm>
          <a:prstGeom prst="trapezoid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4E035744-C91E-A3F8-8A36-15D82E8F67F0}"/>
              </a:ext>
            </a:extLst>
          </p:cNvPr>
          <p:cNvCxnSpPr>
            <a:cxnSpLocks/>
            <a:endCxn id="22" idx="0"/>
          </p:cNvCxnSpPr>
          <p:nvPr/>
        </p:nvCxnSpPr>
        <p:spPr>
          <a:xfrm rot="16200000" flipH="1">
            <a:off x="5320409" y="4321414"/>
            <a:ext cx="1041770" cy="7458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ADE4061-DAE2-DEC4-92E8-4657A03A5BD8}"/>
              </a:ext>
            </a:extLst>
          </p:cNvPr>
          <p:cNvSpPr/>
          <p:nvPr/>
        </p:nvSpPr>
        <p:spPr>
          <a:xfrm>
            <a:off x="7039125" y="4390888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1D022A1-3470-D3EA-1713-2BA75A09D4CF}"/>
              </a:ext>
            </a:extLst>
          </p:cNvPr>
          <p:cNvSpPr/>
          <p:nvPr/>
        </p:nvSpPr>
        <p:spPr>
          <a:xfrm>
            <a:off x="9256953" y="4390888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13:2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CB78B59-FB38-DFEB-B6D2-3B5B003C68CE}"/>
              </a:ext>
            </a:extLst>
          </p:cNvPr>
          <p:cNvSpPr/>
          <p:nvPr/>
        </p:nvSpPr>
        <p:spPr>
          <a:xfrm>
            <a:off x="7039125" y="5486326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D5A6B98-B14D-AB74-C545-F80D3CEBCC63}"/>
              </a:ext>
            </a:extLst>
          </p:cNvPr>
          <p:cNvSpPr/>
          <p:nvPr/>
        </p:nvSpPr>
        <p:spPr>
          <a:xfrm>
            <a:off x="9256953" y="5486326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13:2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D9BD08-5AD0-F02A-C808-148459434594}"/>
              </a:ext>
            </a:extLst>
          </p:cNvPr>
          <p:cNvSpPr txBox="1"/>
          <p:nvPr/>
        </p:nvSpPr>
        <p:spPr>
          <a:xfrm>
            <a:off x="7379259" y="5108094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en-CN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37540AC-03AE-3B33-05D0-AB0E0A86B90C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577286" y="4720296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AB4E016-9CC8-694A-4E92-A1BA7B06ECEB}"/>
              </a:ext>
            </a:extLst>
          </p:cNvPr>
          <p:cNvCxnSpPr>
            <a:cxnSpLocks/>
          </p:cNvCxnSpPr>
          <p:nvPr/>
        </p:nvCxnSpPr>
        <p:spPr>
          <a:xfrm>
            <a:off x="6577286" y="5805757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DC09FDA0-3157-C727-A4C4-4E5F9AF2B4BB}"/>
              </a:ext>
            </a:extLst>
          </p:cNvPr>
          <p:cNvSpPr/>
          <p:nvPr/>
        </p:nvSpPr>
        <p:spPr>
          <a:xfrm>
            <a:off x="5145741" y="4301243"/>
            <a:ext cx="6633883" cy="2101987"/>
          </a:xfrm>
          <a:prstGeom prst="rect">
            <a:avLst/>
          </a:prstGeom>
          <a:noFill/>
          <a:ln w="317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4815BF-8241-7030-BDCC-E7AAD4148D2B}"/>
              </a:ext>
            </a:extLst>
          </p:cNvPr>
          <p:cNvSpPr txBox="1"/>
          <p:nvPr/>
        </p:nvSpPr>
        <p:spPr>
          <a:xfrm>
            <a:off x="2660025" y="4292442"/>
            <a:ext cx="2416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Associativity</a:t>
            </a:r>
            <a:endParaRPr lang="en-CN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8C809A-733D-9619-80F8-F6BF2FC3A68B}"/>
              </a:ext>
            </a:extLst>
          </p:cNvPr>
          <p:cNvSpPr txBox="1"/>
          <p:nvPr/>
        </p:nvSpPr>
        <p:spPr>
          <a:xfrm>
            <a:off x="951725" y="4949319"/>
            <a:ext cx="332353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Pentium</a:t>
            </a:r>
            <a:r>
              <a:rPr lang="zh-CN" altLang="en-US" sz="3200" dirty="0"/>
              <a:t> </a:t>
            </a:r>
            <a:r>
              <a:rPr lang="en-US" altLang="zh-CN" sz="3200" dirty="0"/>
              <a:t>4:</a:t>
            </a:r>
          </a:p>
          <a:p>
            <a:r>
              <a:rPr lang="en-US" altLang="zh-CN" sz="3200" dirty="0"/>
              <a:t>2k</a:t>
            </a:r>
            <a:r>
              <a:rPr lang="zh-CN" altLang="en-US" sz="3200" dirty="0"/>
              <a:t> </a:t>
            </a:r>
            <a:r>
              <a:rPr lang="en-US" altLang="zh-CN" sz="3200" dirty="0"/>
              <a:t>Entries</a:t>
            </a:r>
          </a:p>
          <a:p>
            <a:r>
              <a:rPr lang="en-US" altLang="zh-CN" sz="3200" dirty="0"/>
              <a:t>4-way</a:t>
            </a:r>
            <a:r>
              <a:rPr lang="zh-CN" altLang="en-US" sz="3200" dirty="0"/>
              <a:t> </a:t>
            </a:r>
            <a:r>
              <a:rPr lang="en-US" altLang="zh-CN" sz="3200" dirty="0"/>
              <a:t>associative</a:t>
            </a:r>
          </a:p>
        </p:txBody>
      </p:sp>
    </p:spTree>
    <p:extLst>
      <p:ext uri="{BB962C8B-B14F-4D97-AF65-F5344CB8AC3E}">
        <p14:creationId xmlns:p14="http://schemas.microsoft.com/office/powerpoint/2010/main" val="2081117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77CC5-3569-43BB-A098-BC7F74E70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7E97F-B00F-8AC0-5A2E-3EF5DFBDF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94" y="210151"/>
            <a:ext cx="10515600" cy="1325563"/>
          </a:xfrm>
        </p:spPr>
        <p:txBody>
          <a:bodyPr/>
          <a:lstStyle/>
          <a:p>
            <a:r>
              <a:rPr lang="en-US" altLang="zh-CN" dirty="0"/>
              <a:t>BTB: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b="1" dirty="0"/>
              <a:t>Buffer</a:t>
            </a:r>
            <a:r>
              <a:rPr lang="zh-CN" altLang="en-US" b="1" dirty="0"/>
              <a:t> </a:t>
            </a:r>
            <a:r>
              <a:rPr lang="en-US" altLang="zh-CN" dirty="0"/>
              <a:t>(CONT’D)</a:t>
            </a:r>
            <a:endParaRPr lang="en-C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84703-EC83-774F-0FFB-9A460C018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4419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Aliasing?</a:t>
            </a:r>
          </a:p>
          <a:p>
            <a:pPr lvl="1"/>
            <a:r>
              <a:rPr lang="en-US" altLang="zh-CN" sz="3600" dirty="0"/>
              <a:t>It’s</a:t>
            </a:r>
            <a:r>
              <a:rPr lang="zh-CN" altLang="en-US" sz="3600" dirty="0"/>
              <a:t> </a:t>
            </a:r>
            <a:r>
              <a:rPr lang="en-US" altLang="zh-CN" sz="3600" dirty="0"/>
              <a:t>ok…</a:t>
            </a:r>
            <a:r>
              <a:rPr lang="zh-CN" altLang="en-US" sz="3600" dirty="0"/>
              <a:t> </a:t>
            </a:r>
            <a:r>
              <a:rPr lang="en-US" altLang="zh-CN" sz="3600" dirty="0"/>
              <a:t>At</a:t>
            </a:r>
            <a:r>
              <a:rPr lang="zh-CN" altLang="en-US" sz="3600" dirty="0"/>
              <a:t> </a:t>
            </a:r>
            <a:r>
              <a:rPr lang="en-US" altLang="zh-CN" sz="3600" dirty="0"/>
              <a:t>least</a:t>
            </a:r>
            <a:r>
              <a:rPr lang="zh-CN" altLang="en-US" sz="3600" dirty="0"/>
              <a:t> </a:t>
            </a:r>
            <a:r>
              <a:rPr lang="en-US" altLang="zh-CN" sz="3600" dirty="0"/>
              <a:t>it</a:t>
            </a:r>
            <a:r>
              <a:rPr lang="zh-CN" altLang="en-US" sz="3600" dirty="0"/>
              <a:t> </a:t>
            </a:r>
            <a:r>
              <a:rPr lang="en-US" altLang="zh-CN" sz="3600" dirty="0"/>
              <a:t>does</a:t>
            </a:r>
            <a:r>
              <a:rPr lang="zh-CN" altLang="en-US" sz="3600" dirty="0"/>
              <a:t> </a:t>
            </a:r>
            <a:r>
              <a:rPr lang="en-US" altLang="zh-CN" sz="3600" dirty="0"/>
              <a:t>not</a:t>
            </a:r>
            <a:r>
              <a:rPr lang="zh-CN" altLang="en-US" sz="3600" dirty="0"/>
              <a:t> </a:t>
            </a:r>
            <a:r>
              <a:rPr lang="en-US" altLang="zh-CN" sz="3600" dirty="0"/>
              <a:t>hurt</a:t>
            </a:r>
            <a:r>
              <a:rPr lang="zh-CN" altLang="en-US" sz="3600" dirty="0"/>
              <a:t> </a:t>
            </a:r>
            <a:r>
              <a:rPr lang="en-US" altLang="zh-CN" sz="3600" dirty="0"/>
              <a:t>the</a:t>
            </a:r>
            <a:r>
              <a:rPr lang="zh-CN" altLang="en-US" sz="3600" dirty="0"/>
              <a:t> </a:t>
            </a:r>
            <a:r>
              <a:rPr lang="en-US" altLang="zh-CN" sz="3600" dirty="0"/>
              <a:t>correctness</a:t>
            </a:r>
          </a:p>
          <a:p>
            <a:r>
              <a:rPr lang="en-US" altLang="zh-CN" sz="4000" dirty="0"/>
              <a:t>Entry</a:t>
            </a:r>
            <a:r>
              <a:rPr lang="zh-CN" altLang="en-US" sz="4000" dirty="0"/>
              <a:t> </a:t>
            </a:r>
            <a:r>
              <a:rPr lang="en-US" altLang="zh-CN" sz="4000" dirty="0"/>
              <a:t>Creation:</a:t>
            </a:r>
            <a:r>
              <a:rPr lang="zh-CN" altLang="en-US" sz="4000" dirty="0"/>
              <a:t> </a:t>
            </a:r>
            <a:r>
              <a:rPr lang="en-US" altLang="zh-CN" sz="4000" dirty="0"/>
              <a:t>By</a:t>
            </a:r>
            <a:r>
              <a:rPr lang="zh-CN" altLang="en-US" sz="4000" dirty="0"/>
              <a:t> </a:t>
            </a:r>
            <a:r>
              <a:rPr lang="en-US" altLang="zh-CN" sz="4000" dirty="0"/>
              <a:t>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3810F-F434-A8DD-0010-186F8B289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23</a:t>
            </a:fld>
            <a:endParaRPr lang="en-C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9A6ED3-ADD9-BC43-DF31-1929DE30AC88}"/>
              </a:ext>
            </a:extLst>
          </p:cNvPr>
          <p:cNvSpPr/>
          <p:nvPr/>
        </p:nvSpPr>
        <p:spPr>
          <a:xfrm>
            <a:off x="838200" y="3514636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31:20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B18E33-13B1-1437-4772-3D75B5270B39}"/>
              </a:ext>
            </a:extLst>
          </p:cNvPr>
          <p:cNvSpPr/>
          <p:nvPr/>
        </p:nvSpPr>
        <p:spPr>
          <a:xfrm>
            <a:off x="3056028" y="3514636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A5C931-7B6E-D7A6-6329-105F282E0F9B}"/>
              </a:ext>
            </a:extLst>
          </p:cNvPr>
          <p:cNvSpPr/>
          <p:nvPr/>
        </p:nvSpPr>
        <p:spPr>
          <a:xfrm>
            <a:off x="5273856" y="3514636"/>
            <a:ext cx="2217828" cy="65881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9:2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A77F1C-1DF4-BE11-10F0-233C5ED0E3DE}"/>
              </a:ext>
            </a:extLst>
          </p:cNvPr>
          <p:cNvSpPr/>
          <p:nvPr/>
        </p:nvSpPr>
        <p:spPr>
          <a:xfrm>
            <a:off x="7491684" y="3514636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1:0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22" name="Trapezoid 21">
            <a:extLst>
              <a:ext uri="{FF2B5EF4-FFF2-40B4-BE49-F238E27FC236}">
                <a16:creationId xmlns:a16="http://schemas.microsoft.com/office/drawing/2014/main" id="{D17489A4-F71A-B9CD-DDBF-FFD1FB61A7D5}"/>
              </a:ext>
            </a:extLst>
          </p:cNvPr>
          <p:cNvSpPr/>
          <p:nvPr/>
        </p:nvSpPr>
        <p:spPr>
          <a:xfrm rot="16200000">
            <a:off x="5571419" y="5033686"/>
            <a:ext cx="1648664" cy="363070"/>
          </a:xfrm>
          <a:prstGeom prst="trapezoid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344796EA-571F-BB58-4A62-FD300D3565D7}"/>
              </a:ext>
            </a:extLst>
          </p:cNvPr>
          <p:cNvCxnSpPr>
            <a:cxnSpLocks/>
            <a:endCxn id="22" idx="0"/>
          </p:cNvCxnSpPr>
          <p:nvPr/>
        </p:nvCxnSpPr>
        <p:spPr>
          <a:xfrm rot="16200000" flipH="1">
            <a:off x="5320409" y="4321414"/>
            <a:ext cx="1041770" cy="7458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CC06AFA2-BE8C-4B0E-6E0F-B5E4F719F54E}"/>
              </a:ext>
            </a:extLst>
          </p:cNvPr>
          <p:cNvSpPr/>
          <p:nvPr/>
        </p:nvSpPr>
        <p:spPr>
          <a:xfrm>
            <a:off x="7039125" y="4390888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0678785-2024-CAAA-A54C-86CD4342016C}"/>
              </a:ext>
            </a:extLst>
          </p:cNvPr>
          <p:cNvSpPr/>
          <p:nvPr/>
        </p:nvSpPr>
        <p:spPr>
          <a:xfrm>
            <a:off x="9256953" y="4390888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13:2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34990EB-4498-6709-7106-7A44C08437B1}"/>
              </a:ext>
            </a:extLst>
          </p:cNvPr>
          <p:cNvSpPr/>
          <p:nvPr/>
        </p:nvSpPr>
        <p:spPr>
          <a:xfrm>
            <a:off x="7039125" y="5486326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0A7F04A-1194-F9EC-0ADD-8B4835F7C1F4}"/>
              </a:ext>
            </a:extLst>
          </p:cNvPr>
          <p:cNvSpPr/>
          <p:nvPr/>
        </p:nvSpPr>
        <p:spPr>
          <a:xfrm>
            <a:off x="9256953" y="5486326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13:2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8150247-CC33-D827-DB27-376D3329CEFB}"/>
              </a:ext>
            </a:extLst>
          </p:cNvPr>
          <p:cNvSpPr txBox="1"/>
          <p:nvPr/>
        </p:nvSpPr>
        <p:spPr>
          <a:xfrm>
            <a:off x="7379259" y="5050942"/>
            <a:ext cx="4780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…</a:t>
            </a:r>
            <a:endParaRPr lang="en-CN" sz="28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26DA78F-E0AF-2D7C-37B4-7F9DA17074D1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577286" y="4720296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7B7D85B-53EF-A9E2-115D-EAEA62114FA3}"/>
              </a:ext>
            </a:extLst>
          </p:cNvPr>
          <p:cNvCxnSpPr>
            <a:cxnSpLocks/>
          </p:cNvCxnSpPr>
          <p:nvPr/>
        </p:nvCxnSpPr>
        <p:spPr>
          <a:xfrm>
            <a:off x="6577286" y="5805757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9545090A-5CB1-B4C2-9604-3A93B8CB26BE}"/>
              </a:ext>
            </a:extLst>
          </p:cNvPr>
          <p:cNvSpPr/>
          <p:nvPr/>
        </p:nvSpPr>
        <p:spPr>
          <a:xfrm>
            <a:off x="9036424" y="4301243"/>
            <a:ext cx="2743200" cy="2101987"/>
          </a:xfrm>
          <a:prstGeom prst="rect">
            <a:avLst/>
          </a:prstGeom>
          <a:noFill/>
          <a:ln w="317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D63738-8C35-202D-68D9-93C252145159}"/>
              </a:ext>
            </a:extLst>
          </p:cNvPr>
          <p:cNvSpPr txBox="1"/>
          <p:nvPr/>
        </p:nvSpPr>
        <p:spPr>
          <a:xfrm>
            <a:off x="1115873" y="5389512"/>
            <a:ext cx="47441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Note:</a:t>
            </a:r>
            <a:r>
              <a:rPr lang="zh-CN" altLang="en-US" sz="3200" dirty="0"/>
              <a:t> </a:t>
            </a:r>
            <a:r>
              <a:rPr lang="en-US" altLang="zh-CN" sz="3200" dirty="0"/>
              <a:t>this</a:t>
            </a:r>
            <a:r>
              <a:rPr lang="zh-CN" altLang="en-US" sz="3200" dirty="0"/>
              <a:t> </a:t>
            </a:r>
            <a:r>
              <a:rPr lang="en-US" altLang="zh-CN" sz="3200" dirty="0"/>
              <a:t>target</a:t>
            </a:r>
            <a:r>
              <a:rPr lang="zh-CN" altLang="en-US" sz="3200" dirty="0"/>
              <a:t> </a:t>
            </a:r>
            <a:r>
              <a:rPr lang="en-US" altLang="zh-CN" sz="3200" dirty="0"/>
              <a:t>address</a:t>
            </a:r>
            <a:r>
              <a:rPr lang="zh-CN" altLang="en-US" sz="3200" dirty="0"/>
              <a:t> </a:t>
            </a:r>
            <a:r>
              <a:rPr lang="en-US" altLang="zh-CN" sz="3200" dirty="0"/>
              <a:t>is</a:t>
            </a:r>
            <a:r>
              <a:rPr lang="zh-CN" altLang="en-US" sz="3200" dirty="0"/>
              <a:t> </a:t>
            </a:r>
            <a:r>
              <a:rPr lang="en-US" altLang="zh-CN" sz="3200" dirty="0"/>
              <a:t>the</a:t>
            </a:r>
            <a:r>
              <a:rPr lang="zh-CN" altLang="en-US" sz="3200" dirty="0"/>
              <a:t> </a:t>
            </a:r>
            <a:r>
              <a:rPr lang="en-US" altLang="zh-CN" sz="3200" dirty="0"/>
              <a:t>branch</a:t>
            </a:r>
            <a:r>
              <a:rPr lang="zh-CN" altLang="en-US" sz="3200" dirty="0"/>
              <a:t> </a:t>
            </a:r>
            <a:r>
              <a:rPr lang="en-US" altLang="zh-CN" sz="3200" dirty="0"/>
              <a:t>taken</a:t>
            </a:r>
            <a:r>
              <a:rPr lang="zh-CN" altLang="en-US" sz="3200" dirty="0"/>
              <a:t> </a:t>
            </a:r>
            <a:endParaRPr lang="en-CN" sz="3200" dirty="0"/>
          </a:p>
        </p:txBody>
      </p:sp>
    </p:spTree>
    <p:extLst>
      <p:ext uri="{BB962C8B-B14F-4D97-AF65-F5344CB8AC3E}">
        <p14:creationId xmlns:p14="http://schemas.microsoft.com/office/powerpoint/2010/main" val="158104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26B84-151A-879F-2102-C7391D975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81FC-4294-AAB7-27B4-E05BC4805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75" y="349249"/>
            <a:ext cx="10515600" cy="1325563"/>
          </a:xfrm>
        </p:spPr>
        <p:txBody>
          <a:bodyPr/>
          <a:lstStyle/>
          <a:p>
            <a:r>
              <a:rPr lang="en-US" altLang="zh-CN" dirty="0"/>
              <a:t>BTB: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b="1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Buffer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6A0C4-8973-4D08-908A-48F7C0ECA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976" y="1931986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Part</a:t>
            </a:r>
            <a:r>
              <a:rPr lang="zh-CN" altLang="en-US" sz="4000" dirty="0"/>
              <a:t> </a:t>
            </a:r>
            <a:r>
              <a:rPr lang="en-US" altLang="zh-CN" sz="4000" dirty="0"/>
              <a:t>I:</a:t>
            </a:r>
            <a:r>
              <a:rPr lang="zh-CN" altLang="en-US" sz="4000" dirty="0"/>
              <a:t> </a:t>
            </a:r>
            <a:r>
              <a:rPr lang="en-US" altLang="zh-CN" sz="4000" dirty="0"/>
              <a:t>Should</a:t>
            </a:r>
            <a:r>
              <a:rPr lang="zh-CN" altLang="en-US" sz="4000" dirty="0"/>
              <a:t> </a:t>
            </a:r>
            <a:r>
              <a:rPr lang="en-US" altLang="zh-CN" sz="4000" dirty="0"/>
              <a:t>I</a:t>
            </a:r>
            <a:r>
              <a:rPr lang="zh-CN" altLang="en-US" sz="4000" dirty="0"/>
              <a:t> </a:t>
            </a:r>
            <a:r>
              <a:rPr lang="en-US" altLang="zh-CN" sz="4000" dirty="0"/>
              <a:t>take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/>
              <a:t>branch?</a:t>
            </a:r>
          </a:p>
          <a:p>
            <a:pPr lvl="1"/>
            <a:r>
              <a:rPr lang="en-US" altLang="zh-CN" sz="3600" dirty="0"/>
              <a:t>Applies</a:t>
            </a:r>
            <a:r>
              <a:rPr lang="zh-CN" altLang="en-US" sz="3600" dirty="0"/>
              <a:t> </a:t>
            </a:r>
            <a:r>
              <a:rPr lang="en-US" altLang="zh-CN" sz="3600" dirty="0"/>
              <a:t>to</a:t>
            </a:r>
            <a:r>
              <a:rPr lang="zh-CN" altLang="en-US" sz="3600" dirty="0"/>
              <a:t> </a:t>
            </a:r>
            <a:r>
              <a:rPr lang="en-US" altLang="zh-CN" sz="3600" dirty="0"/>
              <a:t>conditional</a:t>
            </a:r>
            <a:r>
              <a:rPr lang="zh-CN" altLang="en-US" sz="3600" dirty="0"/>
              <a:t> </a:t>
            </a:r>
            <a:r>
              <a:rPr lang="en-US" altLang="zh-CN" sz="3600" dirty="0"/>
              <a:t>branches</a:t>
            </a:r>
          </a:p>
          <a:p>
            <a:pPr lvl="1"/>
            <a:r>
              <a:rPr lang="en-US" altLang="zh-CN" sz="3600" dirty="0"/>
              <a:t>Predicts</a:t>
            </a:r>
            <a:r>
              <a:rPr lang="zh-CN" altLang="en-US" sz="3600" dirty="0"/>
              <a:t> </a:t>
            </a:r>
            <a:r>
              <a:rPr lang="en-US" altLang="zh-CN" sz="3600" dirty="0"/>
              <a:t>T/NT</a:t>
            </a:r>
          </a:p>
          <a:p>
            <a:pPr lvl="1"/>
            <a:r>
              <a:rPr lang="en-US" altLang="zh-CN" sz="3600" dirty="0"/>
              <a:t>Hard</a:t>
            </a:r>
          </a:p>
          <a:p>
            <a:r>
              <a:rPr lang="en-US" altLang="zh-CN" sz="4000" dirty="0"/>
              <a:t>Part</a:t>
            </a:r>
            <a:r>
              <a:rPr lang="zh-CN" altLang="en-US" sz="4000" dirty="0"/>
              <a:t> </a:t>
            </a:r>
            <a:r>
              <a:rPr lang="en-US" altLang="zh-CN" sz="4000" dirty="0"/>
              <a:t>II:</a:t>
            </a:r>
            <a:r>
              <a:rPr lang="zh-CN" altLang="en-US" sz="4000" dirty="0"/>
              <a:t> </a:t>
            </a:r>
            <a:r>
              <a:rPr lang="en-US" altLang="zh-CN" sz="4000" dirty="0"/>
              <a:t>If</a:t>
            </a:r>
            <a:r>
              <a:rPr lang="zh-CN" altLang="en-US" sz="4000" dirty="0"/>
              <a:t> </a:t>
            </a:r>
            <a:r>
              <a:rPr lang="en-US" altLang="zh-CN" sz="4000" dirty="0"/>
              <a:t>taken,</a:t>
            </a:r>
            <a:r>
              <a:rPr lang="zh-CN" altLang="en-US" sz="4000" dirty="0"/>
              <a:t> </a:t>
            </a:r>
            <a:r>
              <a:rPr lang="en-US" altLang="zh-CN" sz="4000" dirty="0"/>
              <a:t>where</a:t>
            </a:r>
            <a:r>
              <a:rPr lang="zh-CN" altLang="en-US" sz="4000" dirty="0"/>
              <a:t> </a:t>
            </a:r>
            <a:r>
              <a:rPr lang="en-US" altLang="zh-CN" sz="4000" dirty="0"/>
              <a:t>should</a:t>
            </a:r>
            <a:r>
              <a:rPr lang="zh-CN" altLang="en-US" sz="4000" dirty="0"/>
              <a:t> </a:t>
            </a:r>
            <a:r>
              <a:rPr lang="en-US" altLang="zh-CN" sz="4000" dirty="0"/>
              <a:t>I</a:t>
            </a:r>
            <a:r>
              <a:rPr lang="zh-CN" altLang="en-US" sz="4000" dirty="0"/>
              <a:t> </a:t>
            </a:r>
            <a:r>
              <a:rPr lang="en-US" altLang="zh-CN" sz="4000" dirty="0"/>
              <a:t>go?</a:t>
            </a:r>
          </a:p>
          <a:p>
            <a:pPr lvl="1"/>
            <a:r>
              <a:rPr lang="en-US" altLang="zh-CN" sz="3600" dirty="0"/>
              <a:t>For</a:t>
            </a:r>
            <a:r>
              <a:rPr lang="zh-CN" altLang="en-US" sz="3600" dirty="0"/>
              <a:t> </a:t>
            </a:r>
            <a:r>
              <a:rPr lang="en-US" altLang="zh-CN" sz="3600" dirty="0"/>
              <a:t>control</a:t>
            </a:r>
            <a:r>
              <a:rPr lang="zh-CN" altLang="en-US" sz="3600" dirty="0"/>
              <a:t> </a:t>
            </a:r>
            <a:r>
              <a:rPr lang="en-US" altLang="zh-CN" sz="3600" dirty="0"/>
              <a:t>transfers</a:t>
            </a:r>
          </a:p>
          <a:p>
            <a:pPr lvl="1"/>
            <a:r>
              <a:rPr lang="en-US" altLang="zh-CN" sz="3600" dirty="0"/>
              <a:t>Predict</a:t>
            </a:r>
            <a:r>
              <a:rPr lang="zh-CN" altLang="en-US" sz="3600" dirty="0"/>
              <a:t> </a:t>
            </a:r>
            <a:r>
              <a:rPr lang="en-US" altLang="zh-CN" sz="3600" dirty="0"/>
              <a:t>target</a:t>
            </a:r>
            <a:r>
              <a:rPr lang="zh-CN" altLang="en-US" sz="3600" dirty="0"/>
              <a:t> </a:t>
            </a:r>
            <a:r>
              <a:rPr lang="en-US" altLang="zh-CN" sz="3600" dirty="0"/>
              <a:t>PC</a:t>
            </a:r>
            <a:endParaRPr lang="en-C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761EC6-7C53-44F8-E290-55ED9FD84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24</a:t>
            </a:fld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4635977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1127B-F3C1-2D2C-976A-70E4F191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923"/>
            <a:ext cx="10515600" cy="1325563"/>
          </a:xfrm>
        </p:spPr>
        <p:txBody>
          <a:bodyPr/>
          <a:lstStyle/>
          <a:p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Direction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5414F-E097-4D0B-18BD-3CEA00C5E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instructions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often</a:t>
            </a:r>
            <a:r>
              <a:rPr lang="zh-CN" altLang="en-US" dirty="0"/>
              <a:t> </a:t>
            </a:r>
            <a:r>
              <a:rPr lang="en-US" altLang="zh-CN" dirty="0"/>
              <a:t>“biased”</a:t>
            </a:r>
            <a:endParaRPr lang="en-CN" altLang="zh-CN" dirty="0"/>
          </a:p>
          <a:p>
            <a:r>
              <a:rPr lang="en-US" altLang="zh-CN" dirty="0"/>
              <a:t>Biased: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likelihood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specific</a:t>
            </a:r>
            <a:r>
              <a:rPr lang="zh-CN" altLang="en-US" dirty="0"/>
              <a:t> </a:t>
            </a:r>
            <a:r>
              <a:rPr lang="en-US" altLang="zh-CN" dirty="0"/>
              <a:t>direction</a:t>
            </a:r>
          </a:p>
          <a:p>
            <a:pPr lvl="1"/>
            <a:r>
              <a:rPr lang="en-US" altLang="zh-CN" dirty="0"/>
              <a:t>E.g.</a:t>
            </a:r>
            <a:r>
              <a:rPr lang="zh-CN" altLang="en-US" dirty="0"/>
              <a:t> </a:t>
            </a:r>
            <a:r>
              <a:rPr lang="en-US" altLang="zh-CN" dirty="0"/>
              <a:t>for-loop</a:t>
            </a:r>
            <a:r>
              <a:rPr lang="zh-CN" altLang="en-US" dirty="0"/>
              <a:t> </a:t>
            </a:r>
            <a:r>
              <a:rPr lang="en-US" altLang="zh-CN" dirty="0"/>
              <a:t>often</a:t>
            </a:r>
            <a:r>
              <a:rPr lang="zh-CN" altLang="en-US" dirty="0"/>
              <a:t> </a:t>
            </a:r>
            <a:r>
              <a:rPr lang="en-US" altLang="zh-CN" dirty="0"/>
              <a:t>takes</a:t>
            </a:r>
            <a:r>
              <a:rPr lang="zh-CN" altLang="en-US" dirty="0"/>
              <a:t> </a:t>
            </a:r>
            <a:r>
              <a:rPr lang="en-US" altLang="zh-CN" dirty="0"/>
              <a:t>branching</a:t>
            </a:r>
          </a:p>
          <a:p>
            <a:r>
              <a:rPr lang="en-US" altLang="zh-CN" dirty="0"/>
              <a:t>BHT: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2053C-F7BB-C9F2-EAD7-F0424BC82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25</a:t>
            </a:fld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B6FF2B-79C3-5592-D1A5-2374C98F766F}"/>
              </a:ext>
            </a:extLst>
          </p:cNvPr>
          <p:cNvSpPr/>
          <p:nvPr/>
        </p:nvSpPr>
        <p:spPr>
          <a:xfrm>
            <a:off x="838200" y="3686088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31:20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2AC55B-CFE7-A2F7-C4DC-F4365FD00313}"/>
              </a:ext>
            </a:extLst>
          </p:cNvPr>
          <p:cNvSpPr/>
          <p:nvPr/>
        </p:nvSpPr>
        <p:spPr>
          <a:xfrm>
            <a:off x="3056028" y="3686088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3B73C-DC34-53D9-8429-5A92BD96D66D}"/>
              </a:ext>
            </a:extLst>
          </p:cNvPr>
          <p:cNvSpPr/>
          <p:nvPr/>
        </p:nvSpPr>
        <p:spPr>
          <a:xfrm>
            <a:off x="5273856" y="3686088"/>
            <a:ext cx="2217828" cy="65881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9:2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B44D72-9B1A-23D3-F16B-38BDBBFCD46F}"/>
              </a:ext>
            </a:extLst>
          </p:cNvPr>
          <p:cNvSpPr/>
          <p:nvPr/>
        </p:nvSpPr>
        <p:spPr>
          <a:xfrm>
            <a:off x="7491684" y="3686088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1:0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E1F8AE7B-78E2-1458-5DDE-49D7BA0C9711}"/>
              </a:ext>
            </a:extLst>
          </p:cNvPr>
          <p:cNvSpPr/>
          <p:nvPr/>
        </p:nvSpPr>
        <p:spPr>
          <a:xfrm rot="16200000">
            <a:off x="5571419" y="5205138"/>
            <a:ext cx="1648664" cy="363070"/>
          </a:xfrm>
          <a:prstGeom prst="trapezoid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50C3229E-8F7D-6848-3286-4FFE6FAD7749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5320409" y="4492866"/>
            <a:ext cx="1041770" cy="7458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D68E00E-65FF-27C9-2A7F-234A8BF621F8}"/>
              </a:ext>
            </a:extLst>
          </p:cNvPr>
          <p:cNvSpPr/>
          <p:nvPr/>
        </p:nvSpPr>
        <p:spPr>
          <a:xfrm>
            <a:off x="7039125" y="4562340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CFA3D9-BF63-FB96-4D8E-3DD828F79869}"/>
              </a:ext>
            </a:extLst>
          </p:cNvPr>
          <p:cNvSpPr/>
          <p:nvPr/>
        </p:nvSpPr>
        <p:spPr>
          <a:xfrm>
            <a:off x="9256953" y="4562340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1: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T/N/…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B5B90F-196B-7540-A0AB-F6AA0E358925}"/>
              </a:ext>
            </a:extLst>
          </p:cNvPr>
          <p:cNvSpPr/>
          <p:nvPr/>
        </p:nvSpPr>
        <p:spPr>
          <a:xfrm>
            <a:off x="7039125" y="5657778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69B810-FA8A-592F-6F42-475E1A71E4E6}"/>
              </a:ext>
            </a:extLst>
          </p:cNvPr>
          <p:cNvSpPr/>
          <p:nvPr/>
        </p:nvSpPr>
        <p:spPr>
          <a:xfrm>
            <a:off x="9256953" y="5657778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1: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T/N/…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498ED7-7F5E-9A12-602B-0AF222E8C3DD}"/>
              </a:ext>
            </a:extLst>
          </p:cNvPr>
          <p:cNvSpPr txBox="1"/>
          <p:nvPr/>
        </p:nvSpPr>
        <p:spPr>
          <a:xfrm>
            <a:off x="7379259" y="5279546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en-CN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7A3AA78-6508-48DA-5DC1-67A7DA293DDD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6577286" y="4891748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B740DDB-0A68-D3D1-F809-D69A8DF8AD42}"/>
              </a:ext>
            </a:extLst>
          </p:cNvPr>
          <p:cNvCxnSpPr>
            <a:cxnSpLocks/>
          </p:cNvCxnSpPr>
          <p:nvPr/>
        </p:nvCxnSpPr>
        <p:spPr>
          <a:xfrm>
            <a:off x="6577286" y="5977209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C3D08E1-78F9-4A04-CF17-034F68F64972}"/>
              </a:ext>
            </a:extLst>
          </p:cNvPr>
          <p:cNvSpPr/>
          <p:nvPr/>
        </p:nvSpPr>
        <p:spPr>
          <a:xfrm>
            <a:off x="5145741" y="4472695"/>
            <a:ext cx="6633883" cy="2101987"/>
          </a:xfrm>
          <a:prstGeom prst="rect">
            <a:avLst/>
          </a:prstGeom>
          <a:noFill/>
          <a:ln w="317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0B4DAD-DD5A-D1ED-FF2E-AA0870AD9133}"/>
              </a:ext>
            </a:extLst>
          </p:cNvPr>
          <p:cNvSpPr txBox="1"/>
          <p:nvPr/>
        </p:nvSpPr>
        <p:spPr>
          <a:xfrm>
            <a:off x="696616" y="5042986"/>
            <a:ext cx="4218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Do</a:t>
            </a:r>
            <a:r>
              <a:rPr lang="zh-CN" altLang="en-US" sz="3200" dirty="0"/>
              <a:t> </a:t>
            </a:r>
            <a:r>
              <a:rPr lang="en-US" altLang="zh-CN" sz="3200" dirty="0"/>
              <a:t>what</a:t>
            </a:r>
            <a:r>
              <a:rPr lang="zh-CN" altLang="en-US" sz="3200" dirty="0"/>
              <a:t> </a:t>
            </a:r>
            <a:r>
              <a:rPr lang="en-US" altLang="zh-CN" sz="3200" dirty="0"/>
              <a:t>I</a:t>
            </a:r>
            <a:r>
              <a:rPr lang="zh-CN" altLang="en-US" sz="3200" dirty="0"/>
              <a:t> </a:t>
            </a:r>
            <a:r>
              <a:rPr lang="en-US" altLang="zh-CN" sz="3200" dirty="0"/>
              <a:t>did</a:t>
            </a:r>
            <a:r>
              <a:rPr lang="zh-CN" altLang="en-US" sz="3200" dirty="0"/>
              <a:t> </a:t>
            </a:r>
            <a:r>
              <a:rPr lang="en-US" altLang="zh-CN" sz="3200" dirty="0"/>
              <a:t>last</a:t>
            </a:r>
            <a:r>
              <a:rPr lang="zh-CN" altLang="en-US" sz="3200" dirty="0"/>
              <a:t> </a:t>
            </a:r>
            <a:r>
              <a:rPr lang="en-US" altLang="zh-CN" sz="3200" dirty="0"/>
              <a:t>time!</a:t>
            </a:r>
            <a:endParaRPr lang="en-CN" sz="3200" dirty="0"/>
          </a:p>
        </p:txBody>
      </p:sp>
    </p:spTree>
    <p:extLst>
      <p:ext uri="{BB962C8B-B14F-4D97-AF65-F5344CB8AC3E}">
        <p14:creationId xmlns:p14="http://schemas.microsoft.com/office/powerpoint/2010/main" val="22360673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D44F3-3749-131F-C810-D9AE7AF56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98701-50D7-672C-76D0-58B078BA5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923"/>
            <a:ext cx="10515600" cy="1325563"/>
          </a:xfrm>
        </p:spPr>
        <p:txBody>
          <a:bodyPr/>
          <a:lstStyle/>
          <a:p>
            <a:r>
              <a:rPr lang="en-US" altLang="zh-CN" dirty="0"/>
              <a:t>BHT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easily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messed…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5E10A-F984-D5CE-4C57-1145EE064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5239544"/>
          </a:xfrm>
        </p:spPr>
        <p:txBody>
          <a:bodyPr/>
          <a:lstStyle/>
          <a:p>
            <a:r>
              <a:rPr lang="en-US" altLang="zh-CN" dirty="0"/>
              <a:t>Consider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</a:t>
            </a:r>
            <a:r>
              <a:rPr lang="en-US" altLang="zh-CN" dirty="0"/>
              <a:t>below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Actual</a:t>
            </a:r>
            <a:r>
              <a:rPr lang="zh-CN" altLang="en-US" dirty="0"/>
              <a:t>  </a:t>
            </a:r>
            <a:r>
              <a:rPr lang="en-US" altLang="zh-CN" dirty="0" err="1"/>
              <a:t>i</a:t>
            </a:r>
            <a:r>
              <a:rPr lang="en-US" altLang="zh-CN" dirty="0"/>
              <a:t>-branch:</a:t>
            </a:r>
            <a:r>
              <a:rPr lang="zh-CN" altLang="en-US" dirty="0"/>
              <a:t> </a:t>
            </a:r>
            <a:r>
              <a:rPr lang="en-US" altLang="zh-CN" dirty="0"/>
              <a:t>(T,</a:t>
            </a:r>
            <a:r>
              <a:rPr lang="zh-CN" altLang="en-US" dirty="0"/>
              <a:t> </a:t>
            </a:r>
            <a:r>
              <a:rPr lang="en-US" altLang="zh-CN" dirty="0"/>
              <a:t>T,</a:t>
            </a:r>
            <a:r>
              <a:rPr lang="zh-CN" altLang="en-US" dirty="0"/>
              <a:t> </a:t>
            </a:r>
            <a:r>
              <a:rPr lang="en-US" altLang="zh-CN" dirty="0"/>
              <a:t>N)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</a:p>
          <a:p>
            <a:r>
              <a:rPr lang="en-US" altLang="zh-CN" dirty="0"/>
              <a:t>Prediction:</a:t>
            </a:r>
            <a:r>
              <a:rPr lang="zh-CN" altLang="en-US" dirty="0"/>
              <a:t> </a:t>
            </a:r>
            <a:r>
              <a:rPr lang="en-US" altLang="zh-CN" dirty="0"/>
              <a:t>_,</a:t>
            </a:r>
            <a:r>
              <a:rPr lang="zh-CN" altLang="en-US" dirty="0"/>
              <a:t> </a:t>
            </a:r>
            <a:r>
              <a:rPr lang="en-US" altLang="zh-CN" dirty="0"/>
              <a:t>(T,</a:t>
            </a:r>
            <a:r>
              <a:rPr lang="zh-CN" altLang="en-US" dirty="0"/>
              <a:t> </a:t>
            </a:r>
            <a:r>
              <a:rPr lang="en-US" altLang="zh-CN" dirty="0"/>
              <a:t>T,</a:t>
            </a:r>
            <a:r>
              <a:rPr lang="zh-CN" altLang="en-US" dirty="0"/>
              <a:t> </a:t>
            </a:r>
            <a:r>
              <a:rPr lang="en-US" altLang="zh-CN" dirty="0"/>
              <a:t>N)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</a:p>
          <a:p>
            <a:r>
              <a:rPr lang="en-US" altLang="zh-CN" u="sng" dirty="0">
                <a:latin typeface="Courier New" panose="02070309020205020404" pitchFamily="49" charset="0"/>
                <a:cs typeface="Courier New" panose="02070309020205020404" pitchFamily="49" charset="0"/>
              </a:rPr>
              <a:t>TTN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TTN</a:t>
            </a:r>
            <a:r>
              <a:rPr lang="en-US" altLang="zh-CN" u="sng" dirty="0">
                <a:latin typeface="Courier New" panose="02070309020205020404" pitchFamily="49" charset="0"/>
                <a:cs typeface="Courier New" panose="02070309020205020404" pitchFamily="49" charset="0"/>
              </a:rPr>
              <a:t>TTN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TTNT...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en-US" altLang="zh-CN" u="sng" dirty="0">
                <a:latin typeface="Courier New" panose="02070309020205020404" pitchFamily="49" charset="0"/>
                <a:cs typeface="Courier New" panose="02070309020205020404" pitchFamily="49" charset="0"/>
              </a:rPr>
              <a:t>TTN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TTN</a:t>
            </a:r>
            <a:r>
              <a:rPr lang="en-US" altLang="zh-CN" u="sng" dirty="0">
                <a:latin typeface="Courier New" panose="02070309020205020404" pitchFamily="49" charset="0"/>
                <a:cs typeface="Courier New" panose="02070309020205020404" pitchFamily="49" charset="0"/>
              </a:rPr>
              <a:t>TTN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TTN...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A45FD-B1B5-AF3D-82DD-0A3506DDF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26</a:t>
            </a:fld>
            <a:endParaRPr lang="en-C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378A86-3481-1780-6053-9569376EFEFE}"/>
              </a:ext>
            </a:extLst>
          </p:cNvPr>
          <p:cNvSpPr txBox="1"/>
          <p:nvPr/>
        </p:nvSpPr>
        <p:spPr>
          <a:xfrm>
            <a:off x="1400175" y="1981896"/>
            <a:ext cx="5368777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(j=0;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j&lt;n;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++j)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zh-CN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&lt;3;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  <a:r>
              <a:rPr lang="en-US" altLang="zh-CN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what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ever</a:t>
            </a:r>
            <a:endParaRPr lang="en-CN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BB8C31E-B85E-BFC6-AE94-5E3CA3591799}"/>
              </a:ext>
            </a:extLst>
          </p:cNvPr>
          <p:cNvSpPr/>
          <p:nvPr/>
        </p:nvSpPr>
        <p:spPr>
          <a:xfrm>
            <a:off x="2779059" y="5002304"/>
            <a:ext cx="1147482" cy="12102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5BE6524-EC3B-3466-CB5A-1E690E533089}"/>
              </a:ext>
            </a:extLst>
          </p:cNvPr>
          <p:cNvSpPr txBox="1"/>
          <p:nvPr/>
        </p:nvSpPr>
        <p:spPr>
          <a:xfrm rot="20429322">
            <a:off x="6264558" y="4679139"/>
            <a:ext cx="55600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ym typeface="Wingdings" pitchFamily="2" charset="2"/>
              </a:rPr>
              <a:t>:</a:t>
            </a:r>
            <a:r>
              <a:rPr lang="zh-CN" altLang="en-US" sz="3600" dirty="0">
                <a:sym typeface="Wingdings" pitchFamily="2" charset="2"/>
              </a:rPr>
              <a:t> </a:t>
            </a:r>
            <a:r>
              <a:rPr lang="en-US" altLang="zh-CN" sz="3600" dirty="0">
                <a:sym typeface="Wingdings" pitchFamily="2" charset="2"/>
              </a:rPr>
              <a:t>Half</a:t>
            </a:r>
            <a:r>
              <a:rPr lang="zh-CN" altLang="en-US" sz="3600" dirty="0">
                <a:sym typeface="Wingdings" pitchFamily="2" charset="2"/>
              </a:rPr>
              <a:t> </a:t>
            </a:r>
            <a:r>
              <a:rPr lang="en-US" altLang="zh-CN" sz="3600" dirty="0">
                <a:sym typeface="Wingdings" pitchFamily="2" charset="2"/>
              </a:rPr>
              <a:t>of</a:t>
            </a:r>
            <a:r>
              <a:rPr lang="zh-CN" altLang="en-US" sz="3600" dirty="0">
                <a:sym typeface="Wingdings" pitchFamily="2" charset="2"/>
              </a:rPr>
              <a:t> </a:t>
            </a:r>
            <a:r>
              <a:rPr lang="en-US" altLang="zh-CN" sz="3600" dirty="0">
                <a:sym typeface="Wingdings" pitchFamily="2" charset="2"/>
              </a:rPr>
              <a:t>the</a:t>
            </a:r>
            <a:r>
              <a:rPr lang="zh-CN" altLang="en-US" sz="3600" dirty="0">
                <a:sym typeface="Wingdings" pitchFamily="2" charset="2"/>
              </a:rPr>
              <a:t> </a:t>
            </a:r>
            <a:r>
              <a:rPr lang="en-US" altLang="zh-CN" sz="3600" dirty="0">
                <a:sym typeface="Wingdings" pitchFamily="2" charset="2"/>
              </a:rPr>
              <a:t>correctness?</a:t>
            </a:r>
            <a:endParaRPr lang="en-CN" sz="3600" dirty="0"/>
          </a:p>
        </p:txBody>
      </p:sp>
    </p:spTree>
    <p:extLst>
      <p:ext uri="{BB962C8B-B14F-4D97-AF65-F5344CB8AC3E}">
        <p14:creationId xmlns:p14="http://schemas.microsoft.com/office/powerpoint/2010/main" val="15484785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680B-02E1-485E-FBFA-9A45C9628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299" y="-35955"/>
            <a:ext cx="10515600" cy="1325563"/>
          </a:xfrm>
        </p:spPr>
        <p:txBody>
          <a:bodyPr/>
          <a:lstStyle/>
          <a:p>
            <a:r>
              <a:rPr lang="en-US" altLang="zh-CN" dirty="0"/>
              <a:t>2-Bit</a:t>
            </a:r>
            <a:r>
              <a:rPr lang="zh-CN" altLang="en-US" dirty="0"/>
              <a:t> </a:t>
            </a:r>
            <a:r>
              <a:rPr lang="en-US" altLang="zh-CN" dirty="0"/>
              <a:t>Saturating</a:t>
            </a:r>
            <a:r>
              <a:rPr lang="zh-CN" altLang="en-US" dirty="0"/>
              <a:t> </a:t>
            </a:r>
            <a:r>
              <a:rPr lang="en-US" altLang="zh-CN" dirty="0"/>
              <a:t>Counters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91963-D921-B24C-DF0A-E06983013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27</a:t>
            </a:fld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F89B3-3945-1418-A113-E5F513B1BF8F}"/>
              </a:ext>
            </a:extLst>
          </p:cNvPr>
          <p:cNvSpPr/>
          <p:nvPr/>
        </p:nvSpPr>
        <p:spPr>
          <a:xfrm>
            <a:off x="3429000" y="3563144"/>
            <a:ext cx="2197100" cy="825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Strong</a:t>
            </a:r>
            <a:r>
              <a:rPr lang="zh-CN" altLang="en-US" sz="3200" dirty="0"/>
              <a:t> </a:t>
            </a:r>
            <a:r>
              <a:rPr lang="en-US" altLang="zh-CN" sz="3200" dirty="0"/>
              <a:t>T</a:t>
            </a:r>
            <a:endParaRPr lang="en-CN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B86B38-834E-7D80-78F8-8989B278C94D}"/>
              </a:ext>
            </a:extLst>
          </p:cNvPr>
          <p:cNvSpPr/>
          <p:nvPr/>
        </p:nvSpPr>
        <p:spPr>
          <a:xfrm>
            <a:off x="7677152" y="3563144"/>
            <a:ext cx="2197100" cy="825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Weak</a:t>
            </a:r>
            <a:r>
              <a:rPr lang="zh-CN" altLang="en-US" sz="3200" dirty="0"/>
              <a:t> </a:t>
            </a:r>
            <a:r>
              <a:rPr lang="en-US" altLang="zh-CN" sz="3200" dirty="0"/>
              <a:t>T</a:t>
            </a:r>
            <a:endParaRPr lang="en-CN" sz="3200" dirty="0"/>
          </a:p>
        </p:txBody>
      </p:sp>
      <p:pic>
        <p:nvPicPr>
          <p:cNvPr id="2050" name="Picture 2" descr="Swole Doge vs. Cheems (aka strong doge and weak doge) HD Template ...">
            <a:extLst>
              <a:ext uri="{FF2B5EF4-FFF2-40B4-BE49-F238E27FC236}">
                <a16:creationId xmlns:a16="http://schemas.microsoft.com/office/drawing/2014/main" id="{17B2604A-F527-85A4-311E-C4137A58D8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" t="5324" r="56459" b="9931"/>
          <a:stretch>
            <a:fillRect/>
          </a:stretch>
        </p:blipFill>
        <p:spPr bwMode="auto">
          <a:xfrm>
            <a:off x="148057" y="1193800"/>
            <a:ext cx="1939086" cy="223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Swole Doge vs. Cheems (aka strong doge and weak doge) HD Template ...">
            <a:extLst>
              <a:ext uri="{FF2B5EF4-FFF2-40B4-BE49-F238E27FC236}">
                <a16:creationId xmlns:a16="http://schemas.microsoft.com/office/drawing/2014/main" id="{E6FE3CF7-DEFB-85C7-D9E4-667833F3A0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47" t="22976" r="-1714" b="11118"/>
          <a:stretch>
            <a:fillRect/>
          </a:stretch>
        </p:blipFill>
        <p:spPr bwMode="auto">
          <a:xfrm>
            <a:off x="8975812" y="1645411"/>
            <a:ext cx="1559928" cy="173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34B5A08-6D16-D8CC-9F0F-98F41CDFADFE}"/>
              </a:ext>
            </a:extLst>
          </p:cNvPr>
          <p:cNvSpPr/>
          <p:nvPr/>
        </p:nvSpPr>
        <p:spPr>
          <a:xfrm>
            <a:off x="3428999" y="5791994"/>
            <a:ext cx="2197100" cy="825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Strong</a:t>
            </a:r>
            <a:r>
              <a:rPr lang="zh-CN" altLang="en-US" sz="3200" dirty="0"/>
              <a:t> </a:t>
            </a:r>
            <a:r>
              <a:rPr lang="en-US" altLang="zh-CN" sz="3200" dirty="0"/>
              <a:t>N</a:t>
            </a:r>
            <a:endParaRPr lang="en-CN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57B068-A488-BC33-44E4-59551EF1CB8C}"/>
              </a:ext>
            </a:extLst>
          </p:cNvPr>
          <p:cNvSpPr/>
          <p:nvPr/>
        </p:nvSpPr>
        <p:spPr>
          <a:xfrm>
            <a:off x="7668625" y="5791994"/>
            <a:ext cx="2197100" cy="825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Weak</a:t>
            </a:r>
            <a:r>
              <a:rPr lang="zh-CN" altLang="en-US" sz="3200" dirty="0"/>
              <a:t>  </a:t>
            </a:r>
            <a:r>
              <a:rPr lang="en-US" altLang="zh-CN" sz="3200" dirty="0"/>
              <a:t>N</a:t>
            </a:r>
            <a:endParaRPr lang="en-CN" sz="3200" dirty="0"/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95D746F6-BF54-3A6D-0D53-B74DCCF5AB01}"/>
              </a:ext>
            </a:extLst>
          </p:cNvPr>
          <p:cNvCxnSpPr>
            <a:stCxn id="5" idx="1"/>
            <a:endCxn id="5" idx="0"/>
          </p:cNvCxnSpPr>
          <p:nvPr/>
        </p:nvCxnSpPr>
        <p:spPr>
          <a:xfrm rot="10800000" flipH="1">
            <a:off x="3429000" y="3563144"/>
            <a:ext cx="1098550" cy="412750"/>
          </a:xfrm>
          <a:prstGeom prst="bentConnector4">
            <a:avLst>
              <a:gd name="adj1" fmla="val -31214"/>
              <a:gd name="adj2" fmla="val 238462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6396AA-2FBA-66C0-CCB3-32FADC052E96}"/>
              </a:ext>
            </a:extLst>
          </p:cNvPr>
          <p:cNvSpPr txBox="1"/>
          <p:nvPr/>
        </p:nvSpPr>
        <p:spPr>
          <a:xfrm>
            <a:off x="1475372" y="2415362"/>
            <a:ext cx="2783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I</a:t>
            </a:r>
            <a:r>
              <a:rPr lang="zh-CN" altLang="en-US" sz="2800" dirty="0"/>
              <a:t> </a:t>
            </a:r>
            <a:r>
              <a:rPr lang="en-US" altLang="zh-CN" sz="2800" dirty="0"/>
              <a:t>am</a:t>
            </a:r>
            <a:r>
              <a:rPr lang="zh-CN" altLang="en-US" sz="2800" dirty="0"/>
              <a:t> </a:t>
            </a:r>
            <a:r>
              <a:rPr lang="en-US" altLang="zh-CN" sz="2800" dirty="0"/>
              <a:t>confidently</a:t>
            </a:r>
            <a:r>
              <a:rPr lang="zh-CN" altLang="en-US" sz="2800" dirty="0"/>
              <a:t> </a:t>
            </a:r>
            <a:r>
              <a:rPr lang="en-US" altLang="zh-CN" sz="2800" b="1" dirty="0"/>
              <a:t>correct</a:t>
            </a:r>
            <a:r>
              <a:rPr lang="en-US" altLang="zh-CN" sz="2800" dirty="0"/>
              <a:t>!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6BAE57-75A7-078B-853A-90816C43F50A}"/>
              </a:ext>
            </a:extLst>
          </p:cNvPr>
          <p:cNvCxnSpPr>
            <a:cxnSpLocks/>
          </p:cNvCxnSpPr>
          <p:nvPr/>
        </p:nvCxnSpPr>
        <p:spPr>
          <a:xfrm>
            <a:off x="5626100" y="3769519"/>
            <a:ext cx="2051052" cy="0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5B4FB73-071D-2375-20D5-F7FA94BE085C}"/>
              </a:ext>
            </a:extLst>
          </p:cNvPr>
          <p:cNvSpPr txBox="1"/>
          <p:nvPr/>
        </p:nvSpPr>
        <p:spPr>
          <a:xfrm>
            <a:off x="5753100" y="4072276"/>
            <a:ext cx="2783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Hmm.</a:t>
            </a:r>
            <a:r>
              <a:rPr lang="zh-CN" altLang="en-US" sz="2800" dirty="0"/>
              <a:t> </a:t>
            </a:r>
            <a:r>
              <a:rPr lang="en-US" altLang="zh-CN" sz="2800" dirty="0"/>
              <a:t>I</a:t>
            </a:r>
            <a:r>
              <a:rPr lang="zh-CN" altLang="en-US" sz="2800" dirty="0"/>
              <a:t> </a:t>
            </a:r>
            <a:r>
              <a:rPr lang="en-US" altLang="zh-CN" sz="2800" dirty="0"/>
              <a:t>am</a:t>
            </a:r>
            <a:r>
              <a:rPr lang="zh-CN" altLang="en-US" sz="2800" dirty="0"/>
              <a:t> </a:t>
            </a:r>
            <a:r>
              <a:rPr lang="en-US" altLang="zh-CN" sz="2800" dirty="0"/>
              <a:t>confident</a:t>
            </a:r>
            <a:r>
              <a:rPr lang="zh-CN" altLang="en-US" sz="2800" dirty="0"/>
              <a:t> </a:t>
            </a:r>
            <a:r>
              <a:rPr lang="en-US" altLang="zh-CN" sz="2800" dirty="0"/>
              <a:t>again!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83FB014-4BD3-503A-4E95-745A7850A55C}"/>
              </a:ext>
            </a:extLst>
          </p:cNvPr>
          <p:cNvCxnSpPr>
            <a:cxnSpLocks/>
          </p:cNvCxnSpPr>
          <p:nvPr/>
        </p:nvCxnSpPr>
        <p:spPr>
          <a:xfrm flipH="1">
            <a:off x="5626099" y="4082256"/>
            <a:ext cx="2042526" cy="0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6921540-9948-C416-7D9D-5B53A2E328F5}"/>
              </a:ext>
            </a:extLst>
          </p:cNvPr>
          <p:cNvSpPr txBox="1"/>
          <p:nvPr/>
        </p:nvSpPr>
        <p:spPr>
          <a:xfrm>
            <a:off x="6051553" y="2722530"/>
            <a:ext cx="2783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Did</a:t>
            </a:r>
            <a:r>
              <a:rPr lang="zh-CN" altLang="en-US" sz="2800" dirty="0"/>
              <a:t> </a:t>
            </a:r>
            <a:r>
              <a:rPr lang="en-US" altLang="zh-CN" sz="2800" dirty="0"/>
              <a:t>I</a:t>
            </a:r>
            <a:r>
              <a:rPr lang="zh-CN" altLang="en-US" sz="2800" dirty="0"/>
              <a:t> </a:t>
            </a:r>
            <a:r>
              <a:rPr lang="en-US" altLang="zh-CN" sz="2800" dirty="0"/>
              <a:t>do</a:t>
            </a:r>
            <a:r>
              <a:rPr lang="zh-CN" altLang="en-US" sz="2800" dirty="0"/>
              <a:t> </a:t>
            </a:r>
            <a:r>
              <a:rPr lang="en-US" altLang="zh-CN" sz="2800" dirty="0"/>
              <a:t>anything</a:t>
            </a:r>
            <a:r>
              <a:rPr lang="zh-CN" altLang="en-US" sz="2800" dirty="0"/>
              <a:t> </a:t>
            </a:r>
            <a:r>
              <a:rPr lang="en-US" altLang="zh-CN" sz="2800" b="1" dirty="0"/>
              <a:t>wrong</a:t>
            </a:r>
            <a:r>
              <a:rPr lang="en-US" altLang="zh-CN" sz="2800" dirty="0"/>
              <a:t>?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87881AF-40B6-CE39-5FF5-E68AA7F94E96}"/>
              </a:ext>
            </a:extLst>
          </p:cNvPr>
          <p:cNvCxnSpPr>
            <a:cxnSpLocks/>
          </p:cNvCxnSpPr>
          <p:nvPr/>
        </p:nvCxnSpPr>
        <p:spPr>
          <a:xfrm>
            <a:off x="8648700" y="4396582"/>
            <a:ext cx="0" cy="1395412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81DE86E-39DC-7B12-C0F2-992DD05175FA}"/>
              </a:ext>
            </a:extLst>
          </p:cNvPr>
          <p:cNvCxnSpPr>
            <a:cxnSpLocks/>
          </p:cNvCxnSpPr>
          <p:nvPr/>
        </p:nvCxnSpPr>
        <p:spPr>
          <a:xfrm flipV="1">
            <a:off x="9094288" y="4368791"/>
            <a:ext cx="0" cy="1423203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8D8E4E5-9FB8-6440-2906-20E20169BC6E}"/>
              </a:ext>
            </a:extLst>
          </p:cNvPr>
          <p:cNvSpPr txBox="1"/>
          <p:nvPr/>
        </p:nvSpPr>
        <p:spPr>
          <a:xfrm>
            <a:off x="9221289" y="4564044"/>
            <a:ext cx="2783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Fine,</a:t>
            </a:r>
            <a:r>
              <a:rPr lang="zh-CN" altLang="en-US" sz="2800" dirty="0"/>
              <a:t> </a:t>
            </a:r>
            <a:r>
              <a:rPr lang="en-US" altLang="zh-CN" sz="2800" dirty="0"/>
              <a:t>I</a:t>
            </a:r>
            <a:r>
              <a:rPr lang="zh-CN" altLang="en-US" sz="2800" dirty="0"/>
              <a:t> </a:t>
            </a:r>
            <a:r>
              <a:rPr lang="en-US" altLang="zh-CN" sz="2800" dirty="0"/>
              <a:t>change</a:t>
            </a:r>
            <a:r>
              <a:rPr lang="zh-CN" altLang="en-US" sz="2800" dirty="0"/>
              <a:t> </a:t>
            </a:r>
            <a:r>
              <a:rPr lang="en-US" altLang="zh-CN" sz="2800" dirty="0"/>
              <a:t>my</a:t>
            </a:r>
            <a:r>
              <a:rPr lang="zh-CN" altLang="en-US" sz="2800" dirty="0"/>
              <a:t> </a:t>
            </a:r>
            <a:r>
              <a:rPr lang="en-US" altLang="zh-CN" sz="2800" dirty="0"/>
              <a:t>mind…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4D9069B9-B1BB-5FF9-BF21-32CD033C78ED}"/>
              </a:ext>
            </a:extLst>
          </p:cNvPr>
          <p:cNvCxnSpPr>
            <a:cxnSpLocks/>
            <a:stCxn id="8" idx="1"/>
            <a:endCxn id="8" idx="0"/>
          </p:cNvCxnSpPr>
          <p:nvPr/>
        </p:nvCxnSpPr>
        <p:spPr>
          <a:xfrm rot="10800000" flipH="1">
            <a:off x="3428999" y="5791994"/>
            <a:ext cx="1098550" cy="412750"/>
          </a:xfrm>
          <a:prstGeom prst="bentConnector4">
            <a:avLst>
              <a:gd name="adj1" fmla="val -20809"/>
              <a:gd name="adj2" fmla="val 155385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3CE1301-7C27-3CFF-7427-59E059BF820F}"/>
              </a:ext>
            </a:extLst>
          </p:cNvPr>
          <p:cNvSpPr txBox="1"/>
          <p:nvPr/>
        </p:nvSpPr>
        <p:spPr>
          <a:xfrm>
            <a:off x="1610186" y="5026383"/>
            <a:ext cx="2783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I</a:t>
            </a:r>
            <a:r>
              <a:rPr lang="zh-CN" altLang="en-US" sz="2800" dirty="0"/>
              <a:t> </a:t>
            </a:r>
            <a:r>
              <a:rPr lang="en-US" altLang="zh-CN" sz="2800" dirty="0"/>
              <a:t>am</a:t>
            </a:r>
            <a:r>
              <a:rPr lang="zh-CN" altLang="en-US" sz="2800" dirty="0"/>
              <a:t> </a:t>
            </a:r>
            <a:r>
              <a:rPr lang="en-US" altLang="zh-CN" sz="2800" dirty="0"/>
              <a:t>confidently</a:t>
            </a:r>
            <a:r>
              <a:rPr lang="zh-CN" altLang="en-US" sz="2800" dirty="0"/>
              <a:t> </a:t>
            </a:r>
            <a:r>
              <a:rPr lang="en-US" altLang="zh-CN" sz="2800" b="1" dirty="0"/>
              <a:t>correct</a:t>
            </a:r>
            <a:r>
              <a:rPr lang="en-US" altLang="zh-CN" sz="2800" dirty="0"/>
              <a:t>!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0C6973A-1587-E189-4F5D-71D4FDC9F61E}"/>
              </a:ext>
            </a:extLst>
          </p:cNvPr>
          <p:cNvCxnSpPr>
            <a:cxnSpLocks/>
          </p:cNvCxnSpPr>
          <p:nvPr/>
        </p:nvCxnSpPr>
        <p:spPr>
          <a:xfrm>
            <a:off x="5639888" y="6085682"/>
            <a:ext cx="2051052" cy="0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8952582-5F99-6CCF-7F3A-AFDC61FB1733}"/>
              </a:ext>
            </a:extLst>
          </p:cNvPr>
          <p:cNvCxnSpPr>
            <a:cxnSpLocks/>
          </p:cNvCxnSpPr>
          <p:nvPr/>
        </p:nvCxnSpPr>
        <p:spPr>
          <a:xfrm flipH="1">
            <a:off x="5639887" y="6398419"/>
            <a:ext cx="2042526" cy="0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82D407E-AE85-FABD-BD6B-34815A2774F7}"/>
              </a:ext>
            </a:extLst>
          </p:cNvPr>
          <p:cNvSpPr txBox="1"/>
          <p:nvPr/>
        </p:nvSpPr>
        <p:spPr>
          <a:xfrm>
            <a:off x="1981447" y="862635"/>
            <a:ext cx="7289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Now,</a:t>
            </a:r>
            <a:r>
              <a:rPr lang="zh-CN" altLang="en-US" sz="2800" dirty="0"/>
              <a:t> </a:t>
            </a:r>
            <a:r>
              <a:rPr lang="en-US" altLang="zh-CN" sz="2800" dirty="0"/>
              <a:t>BHT</a:t>
            </a:r>
            <a:r>
              <a:rPr lang="zh-CN" altLang="en-US" sz="2800" dirty="0"/>
              <a:t> </a:t>
            </a:r>
            <a:r>
              <a:rPr lang="en-US" altLang="zh-CN" sz="2800" dirty="0"/>
              <a:t>entry</a:t>
            </a:r>
            <a:r>
              <a:rPr lang="zh-CN" altLang="en-US" sz="2800" dirty="0"/>
              <a:t> </a:t>
            </a:r>
            <a:r>
              <a:rPr lang="en-US" altLang="zh-CN" sz="2800" dirty="0"/>
              <a:t>has</a:t>
            </a:r>
            <a:r>
              <a:rPr lang="zh-CN" altLang="en-US" sz="2800" dirty="0"/>
              <a:t> </a:t>
            </a:r>
            <a:r>
              <a:rPr lang="en-US" altLang="zh-CN" sz="2800" dirty="0"/>
              <a:t>4</a:t>
            </a:r>
            <a:r>
              <a:rPr lang="zh-CN" altLang="en-US" sz="2800" dirty="0"/>
              <a:t> </a:t>
            </a:r>
            <a:r>
              <a:rPr lang="en-US" altLang="zh-CN" sz="2800" dirty="0"/>
              <a:t>states</a:t>
            </a:r>
            <a:r>
              <a:rPr lang="zh-CN" altLang="en-US" sz="2800" dirty="0"/>
              <a:t> </a:t>
            </a:r>
            <a:r>
              <a:rPr lang="en-US" altLang="zh-CN" sz="2800" dirty="0"/>
              <a:t>encoded</a:t>
            </a:r>
            <a:r>
              <a:rPr lang="zh-CN" altLang="en-US" sz="2800" dirty="0"/>
              <a:t> </a:t>
            </a:r>
            <a:r>
              <a:rPr lang="en-US" altLang="zh-CN" sz="2800" dirty="0"/>
              <a:t>in</a:t>
            </a:r>
            <a:r>
              <a:rPr lang="zh-CN" altLang="en-US" sz="2800" dirty="0"/>
              <a:t> </a:t>
            </a:r>
            <a:r>
              <a:rPr lang="en-US" altLang="zh-CN" sz="2800" dirty="0"/>
              <a:t>2</a:t>
            </a:r>
            <a:r>
              <a:rPr lang="zh-CN" altLang="en-US" sz="2800" dirty="0"/>
              <a:t> </a:t>
            </a:r>
            <a:r>
              <a:rPr lang="en-US" altLang="zh-CN" sz="2800" dirty="0"/>
              <a:t>bits.</a:t>
            </a:r>
            <a:endParaRPr lang="en-CN" sz="2800" dirty="0"/>
          </a:p>
        </p:txBody>
      </p:sp>
    </p:spTree>
    <p:extLst>
      <p:ext uri="{BB962C8B-B14F-4D97-AF65-F5344CB8AC3E}">
        <p14:creationId xmlns:p14="http://schemas.microsoft.com/office/powerpoint/2010/main" val="8171803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DFA35-5AA7-03BD-3FFD-9CB09E9AE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2-Bit</a:t>
            </a:r>
            <a:r>
              <a:rPr lang="zh-CN" altLang="en-US" dirty="0"/>
              <a:t> </a:t>
            </a:r>
            <a:r>
              <a:rPr lang="en-US" altLang="zh-CN" dirty="0"/>
              <a:t>Saturating</a:t>
            </a:r>
            <a:r>
              <a:rPr lang="zh-CN" altLang="en-US" dirty="0"/>
              <a:t> </a:t>
            </a:r>
            <a:r>
              <a:rPr lang="en-US" altLang="zh-CN" dirty="0"/>
              <a:t>Counters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7547B-1E0D-868D-775C-B23B3CF4E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29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Now</a:t>
            </a:r>
            <a:r>
              <a:rPr lang="zh-CN" altLang="en-US" sz="4000" dirty="0"/>
              <a:t> </a:t>
            </a:r>
            <a:r>
              <a:rPr lang="en-US" altLang="zh-CN" sz="4000" dirty="0"/>
              <a:t>BHT</a:t>
            </a:r>
            <a:r>
              <a:rPr lang="zh-CN" altLang="en-US" sz="4000" dirty="0"/>
              <a:t> </a:t>
            </a:r>
            <a:r>
              <a:rPr lang="en-US" altLang="zh-CN" sz="4000" dirty="0"/>
              <a:t>has</a:t>
            </a:r>
            <a:r>
              <a:rPr lang="zh-CN" altLang="en-US" sz="4000" dirty="0"/>
              <a:t> </a:t>
            </a:r>
            <a:r>
              <a:rPr lang="en-US" altLang="zh-CN" sz="4000" dirty="0"/>
              <a:t>4</a:t>
            </a:r>
            <a:r>
              <a:rPr lang="zh-CN" altLang="en-US" sz="4000" dirty="0"/>
              <a:t> </a:t>
            </a:r>
            <a:r>
              <a:rPr lang="en-US" altLang="zh-CN" sz="4000" dirty="0"/>
              <a:t>states</a:t>
            </a:r>
            <a:r>
              <a:rPr lang="zh-CN" altLang="en-US" sz="4000" dirty="0"/>
              <a:t> </a:t>
            </a:r>
            <a:r>
              <a:rPr lang="en-US" altLang="zh-CN" sz="4000" dirty="0"/>
              <a:t>encoded</a:t>
            </a:r>
            <a:r>
              <a:rPr lang="zh-CN" altLang="en-US" sz="4000" dirty="0"/>
              <a:t> </a:t>
            </a:r>
            <a:r>
              <a:rPr lang="en-US" altLang="zh-CN" sz="4000" dirty="0"/>
              <a:t>in</a:t>
            </a:r>
            <a:r>
              <a:rPr lang="zh-CN" altLang="en-US" sz="4000" dirty="0"/>
              <a:t> </a:t>
            </a:r>
            <a:r>
              <a:rPr lang="en-US" altLang="zh-CN" sz="4000" dirty="0"/>
              <a:t>2</a:t>
            </a:r>
            <a:r>
              <a:rPr lang="zh-CN" altLang="en-US" sz="4000" dirty="0"/>
              <a:t> </a:t>
            </a:r>
            <a:r>
              <a:rPr lang="en-US" altLang="zh-CN" sz="4000" dirty="0"/>
              <a:t>bits</a:t>
            </a:r>
          </a:p>
          <a:p>
            <a:r>
              <a:rPr lang="en-US" altLang="zh-CN" sz="40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TTN</a:t>
            </a:r>
            <a:r>
              <a:rPr lang="en-US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TTN</a:t>
            </a:r>
            <a:r>
              <a:rPr lang="en-US" altLang="zh-CN" sz="40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TTN</a:t>
            </a:r>
            <a:r>
              <a:rPr lang="en-US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TTN...</a:t>
            </a:r>
          </a:p>
          <a:p>
            <a:r>
              <a:rPr lang="en-US" altLang="zh-CN" sz="400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TTt</a:t>
            </a:r>
            <a:r>
              <a:rPr lang="en-US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TTt</a:t>
            </a:r>
            <a:r>
              <a:rPr lang="en-US" altLang="zh-CN" sz="400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TTt</a:t>
            </a:r>
            <a:r>
              <a:rPr lang="en-US" altLang="zh-CN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TTt</a:t>
            </a:r>
            <a:r>
              <a:rPr lang="en-US" altLang="zh-C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altLang="zh-CN" sz="4000" dirty="0">
                <a:latin typeface="Aptos" panose="020B0004020202020204" pitchFamily="34" charset="0"/>
              </a:rPr>
              <a:t>Now</a:t>
            </a:r>
            <a:r>
              <a:rPr lang="zh-CN" altLang="en-US" sz="4000" dirty="0">
                <a:latin typeface="Aptos" panose="020B0004020202020204" pitchFamily="34" charset="0"/>
              </a:rPr>
              <a:t> </a:t>
            </a:r>
            <a:r>
              <a:rPr lang="en-US" altLang="zh-CN" sz="4000" dirty="0">
                <a:latin typeface="Aptos" panose="020B0004020202020204" pitchFamily="34" charset="0"/>
              </a:rPr>
              <a:t>we</a:t>
            </a:r>
            <a:r>
              <a:rPr lang="zh-CN" altLang="en-US" sz="4000" dirty="0">
                <a:latin typeface="Aptos" panose="020B0004020202020204" pitchFamily="34" charset="0"/>
              </a:rPr>
              <a:t> </a:t>
            </a:r>
            <a:r>
              <a:rPr lang="en-US" altLang="zh-CN" sz="4000" dirty="0">
                <a:latin typeface="Aptos" panose="020B0004020202020204" pitchFamily="34" charset="0"/>
              </a:rPr>
              <a:t>are</a:t>
            </a:r>
            <a:r>
              <a:rPr lang="zh-CN" altLang="en-US" sz="4000" dirty="0">
                <a:latin typeface="Aptos" panose="020B0004020202020204" pitchFamily="34" charset="0"/>
              </a:rPr>
              <a:t> </a:t>
            </a:r>
            <a:r>
              <a:rPr lang="en-US" altLang="zh-CN" sz="4000" dirty="0">
                <a:latin typeface="Aptos" panose="020B0004020202020204" pitchFamily="34" charset="0"/>
              </a:rPr>
              <a:t>66.66%</a:t>
            </a:r>
            <a:r>
              <a:rPr lang="zh-CN" altLang="en-US" sz="4000" dirty="0">
                <a:latin typeface="Aptos" panose="020B0004020202020204" pitchFamily="34" charset="0"/>
              </a:rPr>
              <a:t> </a:t>
            </a:r>
            <a:r>
              <a:rPr lang="en-US" altLang="zh-CN" sz="4000" dirty="0">
                <a:latin typeface="Aptos" panose="020B0004020202020204" pitchFamily="34" charset="0"/>
              </a:rPr>
              <a:t>correct…</a:t>
            </a:r>
          </a:p>
          <a:p>
            <a:pPr lvl="1"/>
            <a:r>
              <a:rPr lang="en-US" altLang="zh-CN" sz="3600" dirty="0">
                <a:latin typeface="Aptos" panose="020B0004020202020204" pitchFamily="34" charset="0"/>
              </a:rPr>
              <a:t>Slightly</a:t>
            </a:r>
            <a:r>
              <a:rPr lang="zh-CN" altLang="en-US" sz="3600" dirty="0">
                <a:latin typeface="Aptos" panose="020B0004020202020204" pitchFamily="34" charset="0"/>
              </a:rPr>
              <a:t> </a:t>
            </a:r>
            <a:r>
              <a:rPr lang="en-US" altLang="zh-CN" sz="3600" dirty="0">
                <a:latin typeface="Aptos" panose="020B0004020202020204" pitchFamily="34" charset="0"/>
              </a:rPr>
              <a:t>better…</a:t>
            </a:r>
          </a:p>
          <a:p>
            <a:pPr lvl="1"/>
            <a:r>
              <a:rPr lang="en-US" altLang="zh-CN" sz="3600" dirty="0">
                <a:latin typeface="Aptos" panose="020B0004020202020204" pitchFamily="34" charset="0"/>
              </a:rPr>
              <a:t>Can</a:t>
            </a:r>
            <a:r>
              <a:rPr lang="zh-CN" altLang="en-US" sz="3600" dirty="0">
                <a:latin typeface="Aptos" panose="020B0004020202020204" pitchFamily="34" charset="0"/>
              </a:rPr>
              <a:t> </a:t>
            </a:r>
            <a:r>
              <a:rPr lang="en-US" altLang="zh-CN" sz="3600" dirty="0">
                <a:latin typeface="Aptos" panose="020B0004020202020204" pitchFamily="34" charset="0"/>
              </a:rPr>
              <a:t>we</a:t>
            </a:r>
            <a:r>
              <a:rPr lang="zh-CN" altLang="en-US" sz="3600" dirty="0">
                <a:latin typeface="Aptos" panose="020B0004020202020204" pitchFamily="34" charset="0"/>
              </a:rPr>
              <a:t> </a:t>
            </a:r>
            <a:r>
              <a:rPr lang="en-US" altLang="zh-CN" sz="3600" dirty="0">
                <a:latin typeface="Aptos" panose="020B0004020202020204" pitchFamily="34" charset="0"/>
              </a:rPr>
              <a:t>do</a:t>
            </a:r>
            <a:r>
              <a:rPr lang="zh-CN" altLang="en-US" sz="3600" dirty="0">
                <a:latin typeface="Aptos" panose="020B0004020202020204" pitchFamily="34" charset="0"/>
              </a:rPr>
              <a:t> </a:t>
            </a:r>
            <a:r>
              <a:rPr lang="en-US" altLang="zh-CN" sz="3600" dirty="0">
                <a:latin typeface="Aptos" panose="020B0004020202020204" pitchFamily="34" charset="0"/>
              </a:rPr>
              <a:t>even</a:t>
            </a:r>
            <a:r>
              <a:rPr lang="zh-CN" altLang="en-US" sz="3600" dirty="0">
                <a:latin typeface="Aptos" panose="020B0004020202020204" pitchFamily="34" charset="0"/>
              </a:rPr>
              <a:t> </a:t>
            </a:r>
            <a:r>
              <a:rPr lang="en-US" altLang="zh-CN" sz="3600" dirty="0">
                <a:latin typeface="Aptos" panose="020B0004020202020204" pitchFamily="34" charset="0"/>
              </a:rPr>
              <a:t>better?</a:t>
            </a:r>
            <a:endParaRPr lang="en-CN" sz="3600" dirty="0">
              <a:latin typeface="Aptos" panose="020B00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A4EF2-57A0-61D2-B71F-B2317FFFE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574066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7D3F3-EB4A-9F82-D145-4D79EBAE3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94464"/>
            <a:ext cx="10515600" cy="1325563"/>
          </a:xfrm>
        </p:spPr>
        <p:txBody>
          <a:bodyPr/>
          <a:lstStyle/>
          <a:p>
            <a:r>
              <a:rPr lang="en-US" altLang="zh-CN" dirty="0"/>
              <a:t>2-Level</a:t>
            </a:r>
            <a:r>
              <a:rPr lang="zh-CN" altLang="en-US" dirty="0"/>
              <a:t> </a:t>
            </a:r>
            <a:r>
              <a:rPr lang="en-US" altLang="zh-CN" dirty="0"/>
              <a:t>Predictor:</a:t>
            </a:r>
            <a:r>
              <a:rPr lang="zh-CN" altLang="en-US" dirty="0"/>
              <a:t> </a:t>
            </a:r>
            <a:r>
              <a:rPr lang="en-US" altLang="zh-CN" dirty="0"/>
              <a:t>Correlated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AF9D3-464D-AE58-1A5B-518B6B823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475234"/>
            <a:ext cx="10515600" cy="3619406"/>
          </a:xfrm>
        </p:spPr>
        <p:txBody>
          <a:bodyPr/>
          <a:lstStyle/>
          <a:p>
            <a:r>
              <a:rPr lang="en-US" altLang="zh-CN" dirty="0"/>
              <a:t>Outcomes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correlated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198E86-FA53-1F02-5A64-DAB099C46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29</a:t>
            </a:fld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9DD1B1-902A-4B6A-46FA-26ECF10038FF}"/>
              </a:ext>
            </a:extLst>
          </p:cNvPr>
          <p:cNvSpPr/>
          <p:nvPr/>
        </p:nvSpPr>
        <p:spPr>
          <a:xfrm>
            <a:off x="596900" y="2297094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31:20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B79140-635E-2EE0-0B68-268DFC79A405}"/>
              </a:ext>
            </a:extLst>
          </p:cNvPr>
          <p:cNvSpPr/>
          <p:nvPr/>
        </p:nvSpPr>
        <p:spPr>
          <a:xfrm>
            <a:off x="2814728" y="2297094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1E09E3-7058-07D9-5208-1812D60142DC}"/>
              </a:ext>
            </a:extLst>
          </p:cNvPr>
          <p:cNvSpPr/>
          <p:nvPr/>
        </p:nvSpPr>
        <p:spPr>
          <a:xfrm>
            <a:off x="5032556" y="2297094"/>
            <a:ext cx="2217828" cy="65881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9:2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8B37DB-4EE7-31F5-4CE8-BEBBA666C706}"/>
              </a:ext>
            </a:extLst>
          </p:cNvPr>
          <p:cNvSpPr/>
          <p:nvPr/>
        </p:nvSpPr>
        <p:spPr>
          <a:xfrm>
            <a:off x="7250384" y="2297094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1:0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A68FC1C9-F4EC-0D76-C494-C97FAEED7F79}"/>
              </a:ext>
            </a:extLst>
          </p:cNvPr>
          <p:cNvSpPr/>
          <p:nvPr/>
        </p:nvSpPr>
        <p:spPr>
          <a:xfrm rot="16200000">
            <a:off x="5330119" y="3816144"/>
            <a:ext cx="1648664" cy="363070"/>
          </a:xfrm>
          <a:prstGeom prst="trapezoid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35C7A107-0981-ADF2-2EBE-9E3CDFD51FD2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5079109" y="3103872"/>
            <a:ext cx="1041770" cy="7458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4721783E-7977-BA55-3F1B-BF6137CE145B}"/>
              </a:ext>
            </a:extLst>
          </p:cNvPr>
          <p:cNvSpPr/>
          <p:nvPr/>
        </p:nvSpPr>
        <p:spPr>
          <a:xfrm>
            <a:off x="6797825" y="3173346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5274CB-378C-1A68-A078-F3B0D78C8972}"/>
              </a:ext>
            </a:extLst>
          </p:cNvPr>
          <p:cNvSpPr/>
          <p:nvPr/>
        </p:nvSpPr>
        <p:spPr>
          <a:xfrm>
            <a:off x="9015653" y="3173346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3: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TTN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074E44-899D-9381-8540-3395683DD7D0}"/>
              </a:ext>
            </a:extLst>
          </p:cNvPr>
          <p:cNvSpPr/>
          <p:nvPr/>
        </p:nvSpPr>
        <p:spPr>
          <a:xfrm>
            <a:off x="6797825" y="4268784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A80242-1581-63D2-CE12-551988E6CBB0}"/>
              </a:ext>
            </a:extLst>
          </p:cNvPr>
          <p:cNvSpPr/>
          <p:nvPr/>
        </p:nvSpPr>
        <p:spPr>
          <a:xfrm>
            <a:off x="9015653" y="4268784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3: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TTT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C82BEC-296A-9D02-233C-3DDA156F4443}"/>
              </a:ext>
            </a:extLst>
          </p:cNvPr>
          <p:cNvSpPr txBox="1"/>
          <p:nvPr/>
        </p:nvSpPr>
        <p:spPr>
          <a:xfrm>
            <a:off x="7137959" y="3890552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en-CN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922BA56-688B-EBB0-F0EA-0B7E0D6E2CDD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6335986" y="3502754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6497993-6093-29B3-6975-08C2DE695106}"/>
              </a:ext>
            </a:extLst>
          </p:cNvPr>
          <p:cNvCxnSpPr>
            <a:cxnSpLocks/>
          </p:cNvCxnSpPr>
          <p:nvPr/>
        </p:nvCxnSpPr>
        <p:spPr>
          <a:xfrm>
            <a:off x="6335986" y="4588215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5403693D-655C-1FF9-8C61-2F4D2660E3AD}"/>
              </a:ext>
            </a:extLst>
          </p:cNvPr>
          <p:cNvCxnSpPr>
            <a:cxnSpLocks/>
            <a:stCxn id="14" idx="2"/>
            <a:endCxn id="22" idx="3"/>
          </p:cNvCxnSpPr>
          <p:nvPr/>
        </p:nvCxnSpPr>
        <p:spPr>
          <a:xfrm rot="5400000">
            <a:off x="7782483" y="3740119"/>
            <a:ext cx="1154605" cy="352956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DEE033D-593D-9588-9AFD-FBCE25CFDD96}"/>
              </a:ext>
            </a:extLst>
          </p:cNvPr>
          <p:cNvSpPr/>
          <p:nvPr/>
        </p:nvSpPr>
        <p:spPr>
          <a:xfrm>
            <a:off x="4254878" y="5752796"/>
            <a:ext cx="2340125" cy="65881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2</a:t>
            </a:r>
            <a:r>
              <a:rPr lang="en-US" altLang="zh-CN" sz="3600" baseline="30000" dirty="0">
                <a:solidFill>
                  <a:schemeClr val="tx1"/>
                </a:solidFill>
              </a:rPr>
              <a:t>3</a:t>
            </a:r>
            <a:r>
              <a:rPr lang="en-US" altLang="zh-CN" sz="3600" dirty="0">
                <a:solidFill>
                  <a:schemeClr val="tx1"/>
                </a:solidFill>
              </a:rPr>
              <a:t>-bit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Pred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1FC1E42-0DA3-6474-DD4A-78F164696343}"/>
              </a:ext>
            </a:extLst>
          </p:cNvPr>
          <p:cNvSpPr/>
          <p:nvPr/>
        </p:nvSpPr>
        <p:spPr>
          <a:xfrm>
            <a:off x="8750300" y="3016190"/>
            <a:ext cx="2743200" cy="2157915"/>
          </a:xfrm>
          <a:prstGeom prst="rect">
            <a:avLst/>
          </a:prstGeom>
          <a:noFill/>
          <a:ln w="317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22B6DF8-B851-BE82-2B97-1DE6851DC9B4}"/>
              </a:ext>
            </a:extLst>
          </p:cNvPr>
          <p:cNvSpPr txBox="1"/>
          <p:nvPr/>
        </p:nvSpPr>
        <p:spPr>
          <a:xfrm>
            <a:off x="9662728" y="2506831"/>
            <a:ext cx="21886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History</a:t>
            </a:r>
            <a:r>
              <a:rPr lang="zh-CN" altLang="en-US" sz="2800" dirty="0"/>
              <a:t> </a:t>
            </a:r>
            <a:r>
              <a:rPr lang="en-US" altLang="zh-CN" sz="2800" dirty="0"/>
              <a:t>Table</a:t>
            </a:r>
            <a:endParaRPr lang="en-CN" sz="28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120FEB6-48A8-D741-DAF8-862ABC3D828E}"/>
              </a:ext>
            </a:extLst>
          </p:cNvPr>
          <p:cNvSpPr txBox="1"/>
          <p:nvPr/>
        </p:nvSpPr>
        <p:spPr>
          <a:xfrm>
            <a:off x="7655962" y="6014448"/>
            <a:ext cx="1413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Look</a:t>
            </a:r>
            <a:r>
              <a:rPr lang="zh-CN" altLang="en-US" sz="2800" dirty="0"/>
              <a:t> </a:t>
            </a:r>
            <a:r>
              <a:rPr lang="en-US" altLang="zh-CN" sz="2800" dirty="0"/>
              <a:t>up</a:t>
            </a:r>
            <a:endParaRPr lang="en-CN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A1587F-D16B-58B1-B98F-BE1B604F7D52}"/>
              </a:ext>
            </a:extLst>
          </p:cNvPr>
          <p:cNvSpPr txBox="1"/>
          <p:nvPr/>
        </p:nvSpPr>
        <p:spPr>
          <a:xfrm>
            <a:off x="3498570" y="5162108"/>
            <a:ext cx="2657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Prediction</a:t>
            </a:r>
            <a:r>
              <a:rPr lang="zh-CN" altLang="en-US" sz="2800" dirty="0"/>
              <a:t> </a:t>
            </a:r>
            <a:r>
              <a:rPr lang="en-US" altLang="zh-CN" sz="2800" dirty="0"/>
              <a:t>Table</a:t>
            </a:r>
            <a:endParaRPr lang="en-CN" sz="2800" dirty="0"/>
          </a:p>
        </p:txBody>
      </p:sp>
    </p:spTree>
    <p:extLst>
      <p:ext uri="{BB962C8B-B14F-4D97-AF65-F5344CB8AC3E}">
        <p14:creationId xmlns:p14="http://schemas.microsoft.com/office/powerpoint/2010/main" val="2596850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74A030-5AE0-31B3-7EFF-C6A4787D6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263B8-D1BE-D548-9714-EFA4BF17D98A}" type="slidenum">
              <a:rPr lang="en-CN" smtClean="0"/>
              <a:pPr/>
              <a:t>3</a:t>
            </a:fld>
            <a:endParaRPr lang="en-CN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58704E2-963D-167B-12FD-0CB6CC5ECD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5760310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899000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87DDA-ADFA-431C-01D5-333F4ABC1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284" y="8237"/>
            <a:ext cx="10515600" cy="1325563"/>
          </a:xfrm>
        </p:spPr>
        <p:txBody>
          <a:bodyPr/>
          <a:lstStyle/>
          <a:p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Decision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Global/Local</a:t>
            </a:r>
            <a:r>
              <a:rPr lang="zh-CN" altLang="en-US" dirty="0"/>
              <a:t> </a:t>
            </a:r>
            <a:r>
              <a:rPr lang="en-US" altLang="zh-CN" dirty="0"/>
              <a:t>BH?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570C1-5751-0775-74C1-DC5D1631B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3638"/>
            <a:ext cx="10515600" cy="903692"/>
          </a:xfrm>
        </p:spPr>
        <p:txBody>
          <a:bodyPr/>
          <a:lstStyle/>
          <a:p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Design: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entry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782205-BE03-BFC6-AC94-25718061E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30</a:t>
            </a:fld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488734-9984-1A91-E2CB-3D4F46217E4D}"/>
              </a:ext>
            </a:extLst>
          </p:cNvPr>
          <p:cNvSpPr/>
          <p:nvPr/>
        </p:nvSpPr>
        <p:spPr>
          <a:xfrm>
            <a:off x="734284" y="2617426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31:20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06CB01-8FED-3FAC-DAC6-006213D23209}"/>
              </a:ext>
            </a:extLst>
          </p:cNvPr>
          <p:cNvSpPr/>
          <p:nvPr/>
        </p:nvSpPr>
        <p:spPr>
          <a:xfrm>
            <a:off x="2952112" y="2617426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0153E7-5F0E-98C4-F7E4-433198959038}"/>
              </a:ext>
            </a:extLst>
          </p:cNvPr>
          <p:cNvSpPr/>
          <p:nvPr/>
        </p:nvSpPr>
        <p:spPr>
          <a:xfrm>
            <a:off x="5169940" y="2617426"/>
            <a:ext cx="2217828" cy="65881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9:2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EF4194-5C60-EB35-9650-33CCCC129ABF}"/>
              </a:ext>
            </a:extLst>
          </p:cNvPr>
          <p:cNvSpPr/>
          <p:nvPr/>
        </p:nvSpPr>
        <p:spPr>
          <a:xfrm>
            <a:off x="7387768" y="2617426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1:0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FE1C65C9-F5F7-05DB-9026-B99B5CBB3EC0}"/>
              </a:ext>
            </a:extLst>
          </p:cNvPr>
          <p:cNvSpPr/>
          <p:nvPr/>
        </p:nvSpPr>
        <p:spPr>
          <a:xfrm rot="16200000">
            <a:off x="5467503" y="4136476"/>
            <a:ext cx="1648664" cy="363070"/>
          </a:xfrm>
          <a:prstGeom prst="trapezoid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D5DA8C42-B954-0FB5-950E-1118E59FFBF6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5216493" y="3424204"/>
            <a:ext cx="1041770" cy="7458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7FF9A27-940F-6BAA-CF03-F29FAF502771}"/>
              </a:ext>
            </a:extLst>
          </p:cNvPr>
          <p:cNvSpPr/>
          <p:nvPr/>
        </p:nvSpPr>
        <p:spPr>
          <a:xfrm>
            <a:off x="6935209" y="3493678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C2EB0D-F56A-BE40-AFC1-E65D3DFC5D91}"/>
              </a:ext>
            </a:extLst>
          </p:cNvPr>
          <p:cNvSpPr/>
          <p:nvPr/>
        </p:nvSpPr>
        <p:spPr>
          <a:xfrm>
            <a:off x="9153037" y="3493678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3: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TTN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7AD075-8F1B-19F7-23BF-3AC8CF4BC52D}"/>
              </a:ext>
            </a:extLst>
          </p:cNvPr>
          <p:cNvSpPr/>
          <p:nvPr/>
        </p:nvSpPr>
        <p:spPr>
          <a:xfrm>
            <a:off x="6935209" y="4589116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0B0F51-3F12-33A7-BDC9-A28FAF48606A}"/>
              </a:ext>
            </a:extLst>
          </p:cNvPr>
          <p:cNvSpPr/>
          <p:nvPr/>
        </p:nvSpPr>
        <p:spPr>
          <a:xfrm>
            <a:off x="9153037" y="4589116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3: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TTT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06EDB7-36B1-EC33-6650-9E45DCF48674}"/>
              </a:ext>
            </a:extLst>
          </p:cNvPr>
          <p:cNvSpPr txBox="1"/>
          <p:nvPr/>
        </p:nvSpPr>
        <p:spPr>
          <a:xfrm>
            <a:off x="7275343" y="4210884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en-CN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8D3A215-3AEA-9316-B7C6-C750EBD27543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6473370" y="3823086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7496A22-F77A-AAA7-838E-B6ACCA95F0FA}"/>
              </a:ext>
            </a:extLst>
          </p:cNvPr>
          <p:cNvCxnSpPr>
            <a:cxnSpLocks/>
          </p:cNvCxnSpPr>
          <p:nvPr/>
        </p:nvCxnSpPr>
        <p:spPr>
          <a:xfrm>
            <a:off x="6473370" y="4908547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09EEA6CE-745E-2DE0-74B9-BCE43EC1951F}"/>
              </a:ext>
            </a:extLst>
          </p:cNvPr>
          <p:cNvCxnSpPr>
            <a:cxnSpLocks/>
            <a:stCxn id="14" idx="2"/>
            <a:endCxn id="19" idx="3"/>
          </p:cNvCxnSpPr>
          <p:nvPr/>
        </p:nvCxnSpPr>
        <p:spPr>
          <a:xfrm rot="5400000">
            <a:off x="7919867" y="4060451"/>
            <a:ext cx="1154605" cy="352956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9BDD9E75-D00C-AB3C-3AFD-3FDF167E4082}"/>
              </a:ext>
            </a:extLst>
          </p:cNvPr>
          <p:cNvSpPr/>
          <p:nvPr/>
        </p:nvSpPr>
        <p:spPr>
          <a:xfrm>
            <a:off x="4392262" y="6073128"/>
            <a:ext cx="2340125" cy="65881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2</a:t>
            </a:r>
            <a:r>
              <a:rPr lang="en-US" altLang="zh-CN" sz="3600" baseline="30000" dirty="0">
                <a:solidFill>
                  <a:schemeClr val="tx1"/>
                </a:solidFill>
              </a:rPr>
              <a:t>3</a:t>
            </a:r>
            <a:r>
              <a:rPr lang="en-US" altLang="zh-CN" sz="3600" dirty="0">
                <a:solidFill>
                  <a:schemeClr val="tx1"/>
                </a:solidFill>
              </a:rPr>
              <a:t>-bit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Pred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C1A6D5-3F60-1D06-2E86-558A1C397387}"/>
              </a:ext>
            </a:extLst>
          </p:cNvPr>
          <p:cNvSpPr/>
          <p:nvPr/>
        </p:nvSpPr>
        <p:spPr>
          <a:xfrm>
            <a:off x="8887684" y="3336522"/>
            <a:ext cx="2743200" cy="2157915"/>
          </a:xfrm>
          <a:prstGeom prst="rect">
            <a:avLst/>
          </a:prstGeom>
          <a:noFill/>
          <a:ln w="317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A2566E-E672-4C83-E99E-0C7094DADBA2}"/>
              </a:ext>
            </a:extLst>
          </p:cNvPr>
          <p:cNvSpPr txBox="1"/>
          <p:nvPr/>
        </p:nvSpPr>
        <p:spPr>
          <a:xfrm>
            <a:off x="7793346" y="6334780"/>
            <a:ext cx="1413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Look</a:t>
            </a:r>
            <a:r>
              <a:rPr lang="zh-CN" altLang="en-US" sz="2800" dirty="0"/>
              <a:t> </a:t>
            </a:r>
            <a:r>
              <a:rPr lang="en-US" altLang="zh-CN" sz="2800" dirty="0"/>
              <a:t>up</a:t>
            </a:r>
            <a:endParaRPr lang="en-CN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D0685F-9190-3E74-A03C-41F26EBDB968}"/>
              </a:ext>
            </a:extLst>
          </p:cNvPr>
          <p:cNvSpPr txBox="1"/>
          <p:nvPr/>
        </p:nvSpPr>
        <p:spPr>
          <a:xfrm>
            <a:off x="3635954" y="5482440"/>
            <a:ext cx="2657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Prediction</a:t>
            </a:r>
            <a:r>
              <a:rPr lang="zh-CN" altLang="en-US" sz="2800" dirty="0"/>
              <a:t> </a:t>
            </a:r>
            <a:r>
              <a:rPr lang="en-US" altLang="zh-CN" sz="2800" dirty="0"/>
              <a:t>Table</a:t>
            </a:r>
            <a:endParaRPr lang="en-CN" sz="2800" dirty="0"/>
          </a:p>
        </p:txBody>
      </p:sp>
    </p:spTree>
    <p:extLst>
      <p:ext uri="{BB962C8B-B14F-4D97-AF65-F5344CB8AC3E}">
        <p14:creationId xmlns:p14="http://schemas.microsoft.com/office/powerpoint/2010/main" val="21063852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39C65-F9ED-D943-0F41-57C41A808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6F823-7486-0761-817E-DC80E9803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284" y="8237"/>
            <a:ext cx="10515600" cy="1325563"/>
          </a:xfrm>
        </p:spPr>
        <p:txBody>
          <a:bodyPr/>
          <a:lstStyle/>
          <a:p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Decision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Global/Local</a:t>
            </a:r>
            <a:r>
              <a:rPr lang="zh-CN" altLang="en-US" dirty="0"/>
              <a:t> </a:t>
            </a:r>
            <a:r>
              <a:rPr lang="en-US" altLang="zh-CN" dirty="0"/>
              <a:t>BH?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0B910-B41B-7F59-3360-791B59A21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284" y="1385281"/>
            <a:ext cx="10515600" cy="903692"/>
          </a:xfrm>
        </p:spPr>
        <p:txBody>
          <a:bodyPr/>
          <a:lstStyle/>
          <a:p>
            <a:r>
              <a:rPr lang="en-US" altLang="zh-CN" dirty="0"/>
              <a:t>Global</a:t>
            </a:r>
            <a:r>
              <a:rPr lang="zh-CN" altLang="en-US" dirty="0"/>
              <a:t> </a:t>
            </a:r>
            <a:r>
              <a:rPr lang="en-US" altLang="zh-CN" dirty="0"/>
              <a:t>Design:</a:t>
            </a:r>
            <a:r>
              <a:rPr lang="zh-CN" altLang="en-US" dirty="0"/>
              <a:t> </a:t>
            </a:r>
            <a:r>
              <a:rPr lang="en-US" altLang="zh-CN" dirty="0"/>
              <a:t>Look</a:t>
            </a:r>
            <a:r>
              <a:rPr lang="zh-CN" altLang="en-US" dirty="0"/>
              <a:t> </a:t>
            </a:r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altLang="zh-CN" dirty="0"/>
              <a:t>uses</a:t>
            </a:r>
            <a:r>
              <a:rPr lang="zh-CN" altLang="en-US" dirty="0"/>
              <a:t> </a:t>
            </a:r>
            <a:r>
              <a:rPr lang="en-US" altLang="zh-CN" dirty="0"/>
              <a:t>global</a:t>
            </a:r>
            <a:r>
              <a:rPr lang="zh-CN" altLang="en-US" dirty="0"/>
              <a:t> </a:t>
            </a:r>
            <a:r>
              <a:rPr lang="en-US" altLang="zh-CN" dirty="0"/>
              <a:t>register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39B7C-DBC1-1A6E-6818-2CE544C56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31</a:t>
            </a:fld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24F602-0810-1654-3B3F-444C25FE8901}"/>
              </a:ext>
            </a:extLst>
          </p:cNvPr>
          <p:cNvSpPr/>
          <p:nvPr/>
        </p:nvSpPr>
        <p:spPr>
          <a:xfrm>
            <a:off x="734284" y="3722326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31:20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9C3494-6054-D8AD-96CE-768ABD34FBDD}"/>
              </a:ext>
            </a:extLst>
          </p:cNvPr>
          <p:cNvSpPr/>
          <p:nvPr/>
        </p:nvSpPr>
        <p:spPr>
          <a:xfrm>
            <a:off x="2952112" y="3722326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A21568-9030-C209-3529-E10A87ABEB7B}"/>
              </a:ext>
            </a:extLst>
          </p:cNvPr>
          <p:cNvSpPr/>
          <p:nvPr/>
        </p:nvSpPr>
        <p:spPr>
          <a:xfrm>
            <a:off x="5169940" y="3722326"/>
            <a:ext cx="2217828" cy="65881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9:2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B3E4A4-DB45-F025-0C3C-898EDDE235F9}"/>
              </a:ext>
            </a:extLst>
          </p:cNvPr>
          <p:cNvSpPr/>
          <p:nvPr/>
        </p:nvSpPr>
        <p:spPr>
          <a:xfrm>
            <a:off x="7387768" y="3722326"/>
            <a:ext cx="2217828" cy="6588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1:0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822DF0DB-3DC1-C592-DC27-0BBE58498129}"/>
              </a:ext>
            </a:extLst>
          </p:cNvPr>
          <p:cNvSpPr/>
          <p:nvPr/>
        </p:nvSpPr>
        <p:spPr>
          <a:xfrm rot="16200000">
            <a:off x="5467503" y="5241376"/>
            <a:ext cx="1648664" cy="363070"/>
          </a:xfrm>
          <a:prstGeom prst="trapezoid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6C5094A4-4802-3002-E1B2-A7BEEF3900CE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5216493" y="4529104"/>
            <a:ext cx="1041770" cy="7458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75CB5-4E46-218C-E43B-2035FE90243A}"/>
              </a:ext>
            </a:extLst>
          </p:cNvPr>
          <p:cNvSpPr/>
          <p:nvPr/>
        </p:nvSpPr>
        <p:spPr>
          <a:xfrm>
            <a:off x="6935209" y="4598578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4518F0-8D37-8DE1-A10E-A8D228B1C986}"/>
              </a:ext>
            </a:extLst>
          </p:cNvPr>
          <p:cNvSpPr/>
          <p:nvPr/>
        </p:nvSpPr>
        <p:spPr>
          <a:xfrm>
            <a:off x="6935209" y="5694016"/>
            <a:ext cx="2217828" cy="6588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19:10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3528BF-9D20-4430-AE1D-8F7E644B0FC7}"/>
              </a:ext>
            </a:extLst>
          </p:cNvPr>
          <p:cNvSpPr txBox="1"/>
          <p:nvPr/>
        </p:nvSpPr>
        <p:spPr>
          <a:xfrm>
            <a:off x="7275343" y="5315784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en-CN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78C817-6957-B512-9AC1-DC14DD296DFB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6473370" y="4927986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5B150F7-E7A2-397E-74D5-04E6E330457D}"/>
              </a:ext>
            </a:extLst>
          </p:cNvPr>
          <p:cNvCxnSpPr>
            <a:cxnSpLocks/>
          </p:cNvCxnSpPr>
          <p:nvPr/>
        </p:nvCxnSpPr>
        <p:spPr>
          <a:xfrm>
            <a:off x="6473370" y="6013447"/>
            <a:ext cx="46183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CBD185F-3A6A-431E-2D32-721EA64761BA}"/>
              </a:ext>
            </a:extLst>
          </p:cNvPr>
          <p:cNvSpPr/>
          <p:nvPr/>
        </p:nvSpPr>
        <p:spPr>
          <a:xfrm>
            <a:off x="9153037" y="4598578"/>
            <a:ext cx="2340125" cy="65881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2</a:t>
            </a:r>
            <a:r>
              <a:rPr lang="en-US" altLang="zh-CN" sz="3600" baseline="30000" dirty="0">
                <a:solidFill>
                  <a:schemeClr val="tx1"/>
                </a:solidFill>
              </a:rPr>
              <a:t>3</a:t>
            </a:r>
            <a:r>
              <a:rPr lang="en-US" altLang="zh-CN" sz="3600" dirty="0">
                <a:solidFill>
                  <a:schemeClr val="tx1"/>
                </a:solidFill>
              </a:rPr>
              <a:t>-bit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Pred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B0CEC1-7E36-6C04-7C4F-6026AFCB4B3B}"/>
              </a:ext>
            </a:extLst>
          </p:cNvPr>
          <p:cNvSpPr/>
          <p:nvPr/>
        </p:nvSpPr>
        <p:spPr>
          <a:xfrm>
            <a:off x="9153037" y="5694014"/>
            <a:ext cx="2340125" cy="65881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2</a:t>
            </a:r>
            <a:r>
              <a:rPr lang="en-US" altLang="zh-CN" sz="3600" baseline="30000" dirty="0">
                <a:solidFill>
                  <a:schemeClr val="tx1"/>
                </a:solidFill>
              </a:rPr>
              <a:t>3</a:t>
            </a:r>
            <a:r>
              <a:rPr lang="en-US" altLang="zh-CN" sz="3600" dirty="0">
                <a:solidFill>
                  <a:schemeClr val="tx1"/>
                </a:solidFill>
              </a:rPr>
              <a:t>-bit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Pred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04C9539-ECF8-1E70-7776-EEA0A6CFC54F}"/>
              </a:ext>
            </a:extLst>
          </p:cNvPr>
          <p:cNvSpPr txBox="1"/>
          <p:nvPr/>
        </p:nvSpPr>
        <p:spPr>
          <a:xfrm>
            <a:off x="876300" y="2667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25C40C-F4EB-A0A2-B1B3-C9365A8B0DCE}"/>
              </a:ext>
            </a:extLst>
          </p:cNvPr>
          <p:cNvSpPr/>
          <p:nvPr/>
        </p:nvSpPr>
        <p:spPr>
          <a:xfrm>
            <a:off x="734284" y="2778796"/>
            <a:ext cx="2217828" cy="65881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3600" dirty="0">
                <a:solidFill>
                  <a:schemeClr val="tx1"/>
                </a:solidFill>
              </a:rPr>
              <a:t>3:</a:t>
            </a:r>
            <a:r>
              <a:rPr lang="zh-CN" altLang="en-US" sz="3600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tx1"/>
                </a:solidFill>
              </a:rPr>
              <a:t>TTT</a:t>
            </a:r>
            <a:endParaRPr lang="en-CN" sz="3600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587ADA-8EED-D078-0284-2E137BE07CE6}"/>
              </a:ext>
            </a:extLst>
          </p:cNvPr>
          <p:cNvSpPr txBox="1"/>
          <p:nvPr/>
        </p:nvSpPr>
        <p:spPr>
          <a:xfrm>
            <a:off x="609600" y="2293810"/>
            <a:ext cx="3737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Global</a:t>
            </a:r>
            <a:r>
              <a:rPr lang="zh-CN" altLang="en-US" sz="2800" dirty="0"/>
              <a:t> </a:t>
            </a:r>
            <a:r>
              <a:rPr lang="en-US" altLang="zh-CN" sz="2800" dirty="0"/>
              <a:t>History</a:t>
            </a:r>
            <a:r>
              <a:rPr lang="zh-CN" altLang="en-US" sz="2800" dirty="0"/>
              <a:t> </a:t>
            </a:r>
            <a:r>
              <a:rPr lang="en-US" altLang="zh-CN" sz="2800" dirty="0"/>
              <a:t>Register</a:t>
            </a:r>
            <a:endParaRPr lang="en-CN" sz="2800" dirty="0"/>
          </a:p>
        </p:txBody>
      </p:sp>
    </p:spTree>
    <p:extLst>
      <p:ext uri="{BB962C8B-B14F-4D97-AF65-F5344CB8AC3E}">
        <p14:creationId xmlns:p14="http://schemas.microsoft.com/office/powerpoint/2010/main" val="2399981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EE133-3F19-2D75-3773-7B21F85B9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06072-691F-95AD-4DEB-679BAC83B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15" y="0"/>
            <a:ext cx="10176285" cy="1977052"/>
          </a:xfrm>
        </p:spPr>
        <p:txBody>
          <a:bodyPr>
            <a:normAutofit/>
          </a:bodyPr>
          <a:lstStyle/>
          <a:p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Decision</a:t>
            </a:r>
            <a:r>
              <a:rPr lang="zh-CN" altLang="en-US" dirty="0"/>
              <a:t> </a:t>
            </a:r>
            <a:r>
              <a:rPr lang="en-US" altLang="zh-CN" dirty="0"/>
              <a:t>2: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bits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history?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7D68B-949F-3FDB-3DA3-2EF7212C8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15" y="1828994"/>
            <a:ext cx="10515600" cy="3936806"/>
          </a:xfrm>
        </p:spPr>
        <p:txBody>
          <a:bodyPr/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bits</a:t>
            </a:r>
            <a:r>
              <a:rPr lang="zh-CN" altLang="en-US" dirty="0"/>
              <a:t> </a:t>
            </a:r>
            <a:r>
              <a:rPr lang="en-US" altLang="zh-CN" dirty="0"/>
              <a:t>→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r>
              <a:rPr lang="zh-CN" altLang="en-US" dirty="0"/>
              <a:t> </a:t>
            </a:r>
            <a:r>
              <a:rPr lang="en-US" altLang="zh-CN" dirty="0"/>
              <a:t>→</a:t>
            </a:r>
            <a:r>
              <a:rPr lang="zh-CN" altLang="en-US" dirty="0"/>
              <a:t> </a:t>
            </a:r>
            <a:r>
              <a:rPr lang="en-US" altLang="zh-CN" dirty="0"/>
              <a:t>better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</a:p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bits</a:t>
            </a:r>
            <a:r>
              <a:rPr lang="zh-CN" altLang="en-US" dirty="0"/>
              <a:t> </a:t>
            </a:r>
            <a:r>
              <a:rPr lang="en-US" altLang="zh-CN" dirty="0"/>
              <a:t>→</a:t>
            </a:r>
            <a:r>
              <a:rPr lang="zh-CN" altLang="en-US" dirty="0"/>
              <a:t> </a:t>
            </a:r>
            <a:r>
              <a:rPr lang="en-US" altLang="zh-CN" dirty="0"/>
              <a:t>lower</a:t>
            </a:r>
            <a:r>
              <a:rPr lang="zh-CN" altLang="en-US" dirty="0"/>
              <a:t> </a:t>
            </a:r>
            <a:r>
              <a:rPr lang="en-US" altLang="zh-CN" dirty="0"/>
              <a:t>utilization</a:t>
            </a:r>
          </a:p>
          <a:p>
            <a:pPr lvl="1"/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r>
              <a:rPr lang="zh-CN" altLang="en-US" dirty="0"/>
              <a:t> </a:t>
            </a:r>
            <a:r>
              <a:rPr lang="en-US" altLang="zh-CN" dirty="0"/>
              <a:t>never</a:t>
            </a:r>
            <a:r>
              <a:rPr lang="zh-CN" altLang="en-US" dirty="0"/>
              <a:t> </a:t>
            </a:r>
            <a:r>
              <a:rPr lang="en-US" altLang="zh-CN" dirty="0"/>
              <a:t>happen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</a:p>
          <a:p>
            <a:r>
              <a:rPr lang="en-US" altLang="zh-CN" dirty="0"/>
              <a:t>Typically</a:t>
            </a:r>
            <a:r>
              <a:rPr lang="zh-CN" altLang="en-US" dirty="0"/>
              <a:t> </a:t>
            </a:r>
            <a:r>
              <a:rPr lang="en-US" altLang="zh-CN" dirty="0"/>
              <a:t>8-12</a:t>
            </a:r>
            <a:r>
              <a:rPr lang="zh-CN" altLang="en-US" dirty="0"/>
              <a:t> </a:t>
            </a:r>
            <a:r>
              <a:rPr lang="en-US" altLang="zh-CN" dirty="0"/>
              <a:t>bits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</a:p>
          <a:p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BD5360-C784-A455-3110-F7D162004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32</a:t>
            </a:fld>
            <a:endParaRPr lang="en-C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B73DD8-4210-44E1-777D-9B69C0484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5717" y="2344738"/>
            <a:ext cx="5096283" cy="414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298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6CF38-95A4-36F1-9513-EE8CBEA3B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768" y="240902"/>
            <a:ext cx="11828463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Correlated</a:t>
            </a:r>
            <a:r>
              <a:rPr lang="zh-CN" altLang="en-US" dirty="0"/>
              <a:t> </a:t>
            </a:r>
            <a:r>
              <a:rPr lang="en-US" altLang="zh-CN" dirty="0"/>
              <a:t>Predictor</a:t>
            </a:r>
            <a:r>
              <a:rPr lang="zh-CN" altLang="en-US" dirty="0"/>
              <a:t> </a:t>
            </a:r>
            <a:r>
              <a:rPr lang="en-US" altLang="zh-CN" dirty="0"/>
              <a:t>[Yale</a:t>
            </a:r>
            <a:r>
              <a:rPr lang="zh-CN" altLang="en-US" dirty="0"/>
              <a:t> </a:t>
            </a:r>
            <a:r>
              <a:rPr lang="en-US" altLang="zh-CN" dirty="0"/>
              <a:t>Patt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al.</a:t>
            </a:r>
            <a:r>
              <a:rPr lang="zh-CN" altLang="en-US" dirty="0"/>
              <a:t> </a:t>
            </a:r>
            <a:r>
              <a:rPr lang="en-US" altLang="zh-CN" dirty="0"/>
              <a:t>1991]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516D8-EFDF-73A4-E09A-BF416F98D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916112"/>
            <a:ext cx="5613400" cy="4675187"/>
          </a:xfrm>
        </p:spPr>
        <p:txBody>
          <a:bodyPr/>
          <a:lstStyle/>
          <a:p>
            <a:r>
              <a:rPr lang="en-US" altLang="zh-CN" dirty="0"/>
              <a:t>He</a:t>
            </a:r>
            <a:r>
              <a:rPr lang="zh-CN" altLang="en-US" dirty="0"/>
              <a:t> </a:t>
            </a:r>
            <a:r>
              <a:rPr lang="en-US" altLang="zh-CN" dirty="0"/>
              <a:t>should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taught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arch</a:t>
            </a:r>
            <a:r>
              <a:rPr lang="zh-CN" altLang="en-US" dirty="0"/>
              <a:t> </a:t>
            </a:r>
            <a:r>
              <a:rPr lang="en-US" altLang="zh-CN" dirty="0"/>
              <a:t>weeks</a:t>
            </a:r>
            <a:r>
              <a:rPr lang="zh-CN" altLang="en-US" dirty="0"/>
              <a:t> </a:t>
            </a:r>
            <a:r>
              <a:rPr lang="en-US" altLang="zh-CN" dirty="0"/>
              <a:t>ago</a:t>
            </a:r>
            <a:r>
              <a:rPr lang="zh-CN" altLang="en-US" dirty="0"/>
              <a:t> </a:t>
            </a:r>
            <a:r>
              <a:rPr lang="en-US" altLang="zh-CN" strike="sngStrike" dirty="0"/>
              <a:t>(but</a:t>
            </a:r>
            <a:r>
              <a:rPr lang="zh-CN" altLang="en-US" strike="sngStrike" dirty="0"/>
              <a:t> </a:t>
            </a:r>
            <a:r>
              <a:rPr lang="en-US" altLang="zh-CN" strike="sngStrike" dirty="0"/>
              <a:t>not)</a:t>
            </a:r>
          </a:p>
          <a:p>
            <a:r>
              <a:rPr lang="en-US" altLang="zh-CN" dirty="0"/>
              <a:t>Uses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ISCA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  <a:r>
              <a:rPr lang="zh-CN" altLang="en-US" dirty="0"/>
              <a:t> </a:t>
            </a:r>
            <a:r>
              <a:rPr lang="en-US" altLang="zh-CN" dirty="0"/>
              <a:t>until</a:t>
            </a:r>
            <a:r>
              <a:rPr lang="zh-CN" altLang="en-US" dirty="0"/>
              <a:t> </a:t>
            </a:r>
            <a:r>
              <a:rPr lang="en-US" altLang="zh-CN" dirty="0"/>
              <a:t>2019</a:t>
            </a:r>
            <a:r>
              <a:rPr lang="zh-CN" altLang="en-US" dirty="0"/>
              <a:t> </a:t>
            </a:r>
            <a:r>
              <a:rPr lang="en-US" altLang="zh-CN" dirty="0"/>
              <a:t>(?)</a:t>
            </a:r>
          </a:p>
          <a:p>
            <a:pPr lvl="1"/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his</a:t>
            </a:r>
            <a:r>
              <a:rPr lang="zh-CN" altLang="en-US" dirty="0"/>
              <a:t> </a:t>
            </a:r>
            <a:r>
              <a:rPr lang="en-US" altLang="zh-CN" dirty="0"/>
              <a:t>student</a:t>
            </a:r>
            <a:r>
              <a:rPr lang="zh-CN" altLang="en-US" dirty="0"/>
              <a:t> </a:t>
            </a:r>
            <a:r>
              <a:rPr lang="en-US" altLang="zh-CN" dirty="0"/>
              <a:t>Onur</a:t>
            </a:r>
            <a:r>
              <a:rPr lang="zh-CN" altLang="en-US" dirty="0"/>
              <a:t> </a:t>
            </a:r>
            <a:r>
              <a:rPr lang="en-US" altLang="zh-CN" dirty="0"/>
              <a:t>dominates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872902-B39A-8630-8CA0-D3C3248A6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33</a:t>
            </a:fld>
            <a:endParaRPr lang="en-CN" dirty="0"/>
          </a:p>
        </p:txBody>
      </p:sp>
      <p:pic>
        <p:nvPicPr>
          <p:cNvPr id="3074" name="Picture 2" descr="Yale Patt">
            <a:extLst>
              <a:ext uri="{FF2B5EF4-FFF2-40B4-BE49-F238E27FC236}">
                <a16:creationId xmlns:a16="http://schemas.microsoft.com/office/drawing/2014/main" id="{97F5E177-8B1B-945F-F9EF-82166BF58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48" y="2059782"/>
            <a:ext cx="5619715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38456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65759-764B-2D12-5C0F-6F9586DFA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3B53E-438D-2AC7-470A-5D75358BE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A2C1C6-9EEB-E982-D1AF-589859E1D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34</a:t>
            </a:fld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5C19B0-C92A-6F57-1474-9721B61CE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839" y="76200"/>
            <a:ext cx="9036322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0690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23B56-C708-BDAA-57C3-E36C568C8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0FC38-D38E-CDCD-E970-0963D13D0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936FC-6B6F-9D96-0DAA-4E25044C2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35</a:t>
            </a:fld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E91A1D-D686-E99D-66B6-68ED3DD7F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579" y="114300"/>
            <a:ext cx="9464842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956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6B045-3C41-4CD7-A9C3-B721B82BD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Wait…</a:t>
            </a:r>
            <a:r>
              <a:rPr lang="zh-CN" altLang="en-US" dirty="0"/>
              <a:t> </a:t>
            </a:r>
            <a:r>
              <a:rPr lang="en-US" altLang="zh-CN" dirty="0"/>
              <a:t>Did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miss</a:t>
            </a:r>
            <a:r>
              <a:rPr lang="zh-CN" altLang="en-US" dirty="0"/>
              <a:t> </a:t>
            </a:r>
            <a:r>
              <a:rPr lang="en-US" altLang="zh-CN" dirty="0"/>
              <a:t>something?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457E4-290A-6CC9-0CBC-EE5A58596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4000" strike="sngStrike" dirty="0"/>
              <a:t>Part</a:t>
            </a:r>
            <a:r>
              <a:rPr lang="zh-CN" altLang="en-US" sz="4000" strike="sngStrike" dirty="0"/>
              <a:t> </a:t>
            </a:r>
            <a:r>
              <a:rPr lang="en-US" altLang="zh-CN" sz="4000" strike="sngStrike" dirty="0"/>
              <a:t>I:</a:t>
            </a:r>
            <a:r>
              <a:rPr lang="zh-CN" altLang="en-US" sz="4000" strike="sngStrike" dirty="0"/>
              <a:t> </a:t>
            </a:r>
            <a:r>
              <a:rPr lang="en-US" altLang="zh-CN" sz="4000" strike="sngStrike" dirty="0"/>
              <a:t>Should</a:t>
            </a:r>
            <a:r>
              <a:rPr lang="zh-CN" altLang="en-US" sz="4000" strike="sngStrike" dirty="0"/>
              <a:t> </a:t>
            </a:r>
            <a:r>
              <a:rPr lang="en-US" altLang="zh-CN" sz="4000" strike="sngStrike" dirty="0"/>
              <a:t>I</a:t>
            </a:r>
            <a:r>
              <a:rPr lang="zh-CN" altLang="en-US" sz="4000" strike="sngStrike" dirty="0"/>
              <a:t> </a:t>
            </a:r>
            <a:r>
              <a:rPr lang="en-US" altLang="zh-CN" sz="4000" strike="sngStrike" dirty="0"/>
              <a:t>take</a:t>
            </a:r>
            <a:r>
              <a:rPr lang="zh-CN" altLang="en-US" sz="4000" strike="sngStrike" dirty="0"/>
              <a:t> </a:t>
            </a:r>
            <a:r>
              <a:rPr lang="en-US" altLang="zh-CN" sz="4000" strike="sngStrike" dirty="0"/>
              <a:t>the</a:t>
            </a:r>
            <a:r>
              <a:rPr lang="zh-CN" altLang="en-US" sz="4000" strike="sngStrike" dirty="0"/>
              <a:t> </a:t>
            </a:r>
            <a:r>
              <a:rPr lang="en-US" altLang="zh-CN" sz="4000" strike="sngStrike" dirty="0"/>
              <a:t>branch?</a:t>
            </a:r>
          </a:p>
          <a:p>
            <a:pPr lvl="1"/>
            <a:r>
              <a:rPr lang="en-US" altLang="zh-CN" sz="3600" strike="sngStrike" dirty="0"/>
              <a:t>Applies</a:t>
            </a:r>
            <a:r>
              <a:rPr lang="zh-CN" altLang="en-US" sz="3600" strike="sngStrike" dirty="0"/>
              <a:t> </a:t>
            </a:r>
            <a:r>
              <a:rPr lang="en-US" altLang="zh-CN" sz="3600" strike="sngStrike" dirty="0"/>
              <a:t>to</a:t>
            </a:r>
            <a:r>
              <a:rPr lang="zh-CN" altLang="en-US" sz="3600" strike="sngStrike" dirty="0"/>
              <a:t> </a:t>
            </a:r>
            <a:r>
              <a:rPr lang="en-US" altLang="zh-CN" sz="3600" strike="sngStrike" dirty="0"/>
              <a:t>conditional</a:t>
            </a:r>
            <a:r>
              <a:rPr lang="zh-CN" altLang="en-US" sz="3600" strike="sngStrike" dirty="0"/>
              <a:t> </a:t>
            </a:r>
            <a:r>
              <a:rPr lang="en-US" altLang="zh-CN" sz="3600" strike="sngStrike" dirty="0"/>
              <a:t>branches</a:t>
            </a:r>
          </a:p>
          <a:p>
            <a:pPr lvl="1"/>
            <a:r>
              <a:rPr lang="en-US" altLang="zh-CN" sz="3600" strike="sngStrike" dirty="0"/>
              <a:t>Predicts</a:t>
            </a:r>
            <a:r>
              <a:rPr lang="zh-CN" altLang="en-US" sz="3600" strike="sngStrike" dirty="0"/>
              <a:t> </a:t>
            </a:r>
            <a:r>
              <a:rPr lang="en-US" altLang="zh-CN" sz="3600" strike="sngStrike" dirty="0"/>
              <a:t>T/NT</a:t>
            </a:r>
          </a:p>
          <a:p>
            <a:pPr lvl="1"/>
            <a:r>
              <a:rPr lang="en-US" altLang="zh-CN" sz="3600" strike="sngStrike" dirty="0"/>
              <a:t>Hard</a:t>
            </a:r>
          </a:p>
          <a:p>
            <a:r>
              <a:rPr lang="en-US" altLang="zh-CN" sz="4000" dirty="0"/>
              <a:t>Part</a:t>
            </a:r>
            <a:r>
              <a:rPr lang="zh-CN" altLang="en-US" sz="4000" dirty="0"/>
              <a:t> </a:t>
            </a:r>
            <a:r>
              <a:rPr lang="en-US" altLang="zh-CN" sz="4000" dirty="0"/>
              <a:t>II:</a:t>
            </a:r>
            <a:r>
              <a:rPr lang="zh-CN" altLang="en-US" sz="4000" dirty="0"/>
              <a:t> </a:t>
            </a:r>
            <a:r>
              <a:rPr lang="en-US" altLang="zh-CN" sz="4000" dirty="0"/>
              <a:t>If</a:t>
            </a:r>
            <a:r>
              <a:rPr lang="zh-CN" altLang="en-US" sz="4000" dirty="0"/>
              <a:t> </a:t>
            </a:r>
            <a:r>
              <a:rPr lang="en-US" altLang="zh-CN" sz="4000" dirty="0"/>
              <a:t>taken,</a:t>
            </a:r>
            <a:r>
              <a:rPr lang="zh-CN" altLang="en-US" sz="4000" dirty="0"/>
              <a:t> </a:t>
            </a:r>
            <a:r>
              <a:rPr lang="en-US" altLang="zh-CN" sz="4000" dirty="0"/>
              <a:t>where</a:t>
            </a:r>
            <a:r>
              <a:rPr lang="zh-CN" altLang="en-US" sz="4000" dirty="0"/>
              <a:t> </a:t>
            </a:r>
            <a:r>
              <a:rPr lang="en-US" altLang="zh-CN" sz="4000" dirty="0"/>
              <a:t>should</a:t>
            </a:r>
            <a:r>
              <a:rPr lang="zh-CN" altLang="en-US" sz="4000" dirty="0"/>
              <a:t> </a:t>
            </a:r>
            <a:r>
              <a:rPr lang="en-US" altLang="zh-CN" sz="4000" dirty="0"/>
              <a:t>I</a:t>
            </a:r>
            <a:r>
              <a:rPr lang="zh-CN" altLang="en-US" sz="4000" dirty="0"/>
              <a:t> </a:t>
            </a:r>
            <a:r>
              <a:rPr lang="en-US" altLang="zh-CN" sz="4000" dirty="0"/>
              <a:t>go?</a:t>
            </a:r>
          </a:p>
          <a:p>
            <a:pPr lvl="1"/>
            <a:r>
              <a:rPr lang="en-US" altLang="zh-CN" sz="3600" dirty="0"/>
              <a:t>For</a:t>
            </a:r>
            <a:r>
              <a:rPr lang="zh-CN" altLang="en-US" sz="3600" dirty="0"/>
              <a:t> </a:t>
            </a:r>
            <a:r>
              <a:rPr lang="en-US" altLang="zh-CN" sz="3600" dirty="0"/>
              <a:t>control</a:t>
            </a:r>
            <a:r>
              <a:rPr lang="zh-CN" altLang="en-US" sz="3600" dirty="0"/>
              <a:t> </a:t>
            </a:r>
            <a:r>
              <a:rPr lang="en-US" altLang="zh-CN" sz="3600" dirty="0"/>
              <a:t>transfers</a:t>
            </a:r>
          </a:p>
          <a:p>
            <a:pPr lvl="1"/>
            <a:r>
              <a:rPr lang="en-US" altLang="zh-CN" sz="3600" dirty="0"/>
              <a:t>Predict</a:t>
            </a:r>
            <a:r>
              <a:rPr lang="zh-CN" altLang="en-US" sz="3600" dirty="0"/>
              <a:t> </a:t>
            </a:r>
            <a:r>
              <a:rPr lang="en-US" altLang="zh-CN" sz="3600" dirty="0"/>
              <a:t>target</a:t>
            </a:r>
            <a:r>
              <a:rPr lang="zh-CN" altLang="en-US" sz="3600" dirty="0"/>
              <a:t> </a:t>
            </a:r>
            <a:r>
              <a:rPr lang="en-US" altLang="zh-CN" sz="3600" dirty="0"/>
              <a:t>PC</a:t>
            </a:r>
            <a:endParaRPr lang="en-C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763C23-4871-FFC8-3758-52658FD9D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231007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865E3-2BF2-3EC9-35A6-06A78E3A4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PC</a:t>
            </a:r>
            <a:r>
              <a:rPr lang="zh-CN" altLang="en-US" dirty="0"/>
              <a:t> </a:t>
            </a:r>
            <a:r>
              <a:rPr lang="en-US" altLang="zh-CN" dirty="0"/>
              <a:t>Prediction:</a:t>
            </a:r>
            <a:r>
              <a:rPr lang="zh-CN" altLang="en-US" dirty="0"/>
              <a:t> </a:t>
            </a:r>
            <a:r>
              <a:rPr lang="en-US" altLang="zh-CN" dirty="0"/>
              <a:t>Return</a:t>
            </a:r>
            <a:r>
              <a:rPr lang="zh-CN" altLang="en-US" dirty="0"/>
              <a:t> </a:t>
            </a:r>
            <a:r>
              <a:rPr lang="en-US" altLang="zh-CN" dirty="0"/>
              <a:t>Address</a:t>
            </a:r>
            <a:r>
              <a:rPr lang="zh-CN" altLang="en-US" dirty="0"/>
              <a:t> </a:t>
            </a:r>
            <a:r>
              <a:rPr lang="en-US" altLang="zh-CN" dirty="0"/>
              <a:t>Stack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E15AF-1DDD-12A4-13BE-8B5E2100B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RAS</a:t>
            </a:r>
            <a:r>
              <a:rPr lang="zh-CN" altLang="en-US" dirty="0"/>
              <a:t> </a:t>
            </a:r>
            <a:r>
              <a:rPr lang="en-US" altLang="zh-CN" dirty="0"/>
              <a:t>tracks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call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</a:p>
          <a:p>
            <a:r>
              <a:rPr lang="en-US" altLang="zh-CN" dirty="0" err="1"/>
              <a:t>jal</a:t>
            </a:r>
            <a:r>
              <a:rPr lang="zh-CN" altLang="en-US" dirty="0"/>
              <a:t> </a:t>
            </a:r>
            <a:r>
              <a:rPr lang="en-US" altLang="zh-CN" dirty="0"/>
              <a:t>pushes</a:t>
            </a:r>
            <a:r>
              <a:rPr lang="zh-CN" altLang="en-US" dirty="0"/>
              <a:t> </a:t>
            </a:r>
            <a:r>
              <a:rPr lang="en-US" altLang="zh-CN" dirty="0"/>
              <a:t>PC+4</a:t>
            </a:r>
            <a:r>
              <a:rPr lang="zh-CN" altLang="en-US" dirty="0"/>
              <a:t> </a:t>
            </a:r>
            <a:r>
              <a:rPr lang="en-US" altLang="zh-CN" dirty="0"/>
              <a:t>onto</a:t>
            </a:r>
            <a:r>
              <a:rPr lang="zh-CN" altLang="en-US" dirty="0"/>
              <a:t> </a:t>
            </a:r>
            <a:r>
              <a:rPr lang="en-US" altLang="zh-CN" dirty="0"/>
              <a:t>RAS</a:t>
            </a:r>
          </a:p>
          <a:p>
            <a:r>
              <a:rPr lang="en-US" altLang="zh-CN" dirty="0"/>
              <a:t>Prediction</a:t>
            </a:r>
            <a:r>
              <a:rPr lang="zh-CN" altLang="en-US" dirty="0"/>
              <a:t> </a:t>
            </a:r>
            <a:r>
              <a:rPr lang="en-US" altLang="zh-CN" dirty="0"/>
              <a:t>returns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top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RAS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return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5538F-2A41-9815-4213-42A28D3B5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279856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57A0F-6515-5138-E8BA-27BBE5067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9CDC5-05CD-995C-4364-DE260A63E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Typical</a:t>
            </a:r>
            <a:r>
              <a:rPr lang="zh-CN" altLang="en-US" dirty="0"/>
              <a:t> </a:t>
            </a:r>
            <a:r>
              <a:rPr lang="en-US" altLang="zh-CN" dirty="0"/>
              <a:t>breakdown:</a:t>
            </a:r>
          </a:p>
          <a:p>
            <a:pPr lvl="1"/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20%,</a:t>
            </a:r>
            <a:r>
              <a:rPr lang="zh-CN" altLang="en-US" dirty="0"/>
              <a:t> </a:t>
            </a:r>
            <a:r>
              <a:rPr lang="en-US" altLang="zh-CN" dirty="0"/>
              <a:t>Load</a:t>
            </a:r>
            <a:r>
              <a:rPr lang="zh-CN" altLang="en-US" dirty="0"/>
              <a:t> </a:t>
            </a:r>
            <a:r>
              <a:rPr lang="en-US" altLang="zh-CN" dirty="0"/>
              <a:t>20%,</a:t>
            </a:r>
            <a:r>
              <a:rPr lang="zh-CN" altLang="en-US" dirty="0"/>
              <a:t> </a:t>
            </a:r>
            <a:r>
              <a:rPr lang="en-US" altLang="zh-CN" dirty="0"/>
              <a:t>Store</a:t>
            </a:r>
            <a:r>
              <a:rPr lang="zh-CN" altLang="en-US" dirty="0"/>
              <a:t> </a:t>
            </a:r>
            <a:r>
              <a:rPr lang="en-US" altLang="zh-CN" dirty="0"/>
              <a:t>10%,</a:t>
            </a:r>
            <a:r>
              <a:rPr lang="zh-CN" altLang="en-US" dirty="0"/>
              <a:t> </a:t>
            </a:r>
            <a:r>
              <a:rPr lang="en-US" altLang="zh-CN" dirty="0"/>
              <a:t>Other:</a:t>
            </a:r>
            <a:r>
              <a:rPr lang="zh-CN" altLang="en-US" dirty="0"/>
              <a:t> </a:t>
            </a:r>
            <a:r>
              <a:rPr lang="en-US" altLang="zh-CN" dirty="0"/>
              <a:t>50%</a:t>
            </a:r>
          </a:p>
          <a:p>
            <a:pPr lvl="1"/>
            <a:r>
              <a:rPr lang="en-US" altLang="zh-CN" dirty="0"/>
              <a:t>75%</a:t>
            </a:r>
            <a:r>
              <a:rPr lang="zh-CN" altLang="en-US" dirty="0"/>
              <a:t> </a:t>
            </a:r>
            <a:r>
              <a:rPr lang="en-US" altLang="zh-CN" dirty="0"/>
              <a:t>branches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taken</a:t>
            </a:r>
          </a:p>
          <a:p>
            <a:pPr lvl="1"/>
            <a:r>
              <a:rPr lang="en-US" altLang="zh-CN" dirty="0"/>
              <a:t>Prediction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achieve</a:t>
            </a:r>
            <a:r>
              <a:rPr lang="zh-CN" altLang="en-US" dirty="0"/>
              <a:t> </a:t>
            </a:r>
            <a:r>
              <a:rPr lang="en-US" altLang="zh-CN" dirty="0"/>
              <a:t>around</a:t>
            </a:r>
            <a:r>
              <a:rPr lang="zh-CN" altLang="en-US" dirty="0"/>
              <a:t> </a:t>
            </a:r>
            <a:r>
              <a:rPr lang="en-US" altLang="zh-CN" dirty="0"/>
              <a:t>95%</a:t>
            </a:r>
            <a:r>
              <a:rPr lang="zh-CN" altLang="en-US" dirty="0"/>
              <a:t> </a:t>
            </a:r>
            <a:r>
              <a:rPr lang="en-US" altLang="zh-CN" dirty="0"/>
              <a:t>accuracy</a:t>
            </a:r>
          </a:p>
          <a:p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penalty?</a:t>
            </a:r>
            <a:r>
              <a:rPr lang="zh-CN" altLang="en-US" dirty="0"/>
              <a:t> </a:t>
            </a:r>
            <a:r>
              <a:rPr lang="en-US" altLang="zh-CN" dirty="0"/>
              <a:t>Yes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no.</a:t>
            </a:r>
          </a:p>
          <a:p>
            <a:pPr lvl="1"/>
            <a:r>
              <a:rPr lang="en-US" altLang="zh-CN" dirty="0"/>
              <a:t>Yes: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penalty,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worse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stalls</a:t>
            </a:r>
          </a:p>
          <a:p>
            <a:pPr lvl="1"/>
            <a:r>
              <a:rPr lang="en-US" altLang="zh-CN" dirty="0"/>
              <a:t>No:</a:t>
            </a:r>
            <a:r>
              <a:rPr lang="zh-CN" altLang="en-US" dirty="0"/>
              <a:t> </a:t>
            </a:r>
            <a:r>
              <a:rPr lang="en-US" altLang="zh-CN" dirty="0"/>
              <a:t>transistors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charged</a:t>
            </a:r>
          </a:p>
          <a:p>
            <a:pPr lvl="2"/>
            <a:r>
              <a:rPr lang="en-US" altLang="zh-CN" dirty="0" err="1"/>
              <a:t>J</a:t>
            </a:r>
            <a:r>
              <a:rPr lang="en-US" altLang="zh-CN" baseline="-25000" dirty="0" err="1"/>
              <a:t>predict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[(1-%</a:t>
            </a:r>
            <a:r>
              <a:rPr lang="en-US" altLang="zh-CN" baseline="-25000" dirty="0" err="1"/>
              <a:t>mispredict</a:t>
            </a:r>
            <a:r>
              <a:rPr lang="en-US" altLang="zh-CN" dirty="0"/>
              <a:t>)</a:t>
            </a:r>
            <a:r>
              <a:rPr lang="zh-CN" altLang="en-US" dirty="0"/>
              <a:t> * </a:t>
            </a:r>
            <a:r>
              <a:rPr lang="en-US" altLang="zh-CN" dirty="0" err="1"/>
              <a:t>J</a:t>
            </a:r>
            <a:r>
              <a:rPr lang="en-US" altLang="zh-CN" baseline="-25000" dirty="0" err="1"/>
              <a:t>exec</a:t>
            </a:r>
            <a:r>
              <a:rPr lang="en-US" altLang="zh-CN" dirty="0"/>
              <a:t>]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92D2B-514F-C309-7400-ACCB51843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820916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26DF22-11C1-4591-86E6-39FA3BE34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1EF2F-79C8-CEB6-1661-B74E5F3B2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327" y="292566"/>
            <a:ext cx="9112577" cy="1387630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Characterization</a:t>
            </a:r>
            <a:endParaRPr lang="en-C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64EAA-8ECB-2DA5-74F9-09CF554F9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5033" y="1971398"/>
            <a:ext cx="9761934" cy="3939072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Assumption:</a:t>
            </a:r>
            <a:r>
              <a:rPr lang="zh-CN" altLang="en-US" sz="3600" dirty="0"/>
              <a:t> </a:t>
            </a:r>
            <a:r>
              <a:rPr lang="en-US" altLang="zh-CN" sz="3600" dirty="0"/>
              <a:t>All</a:t>
            </a:r>
            <a:r>
              <a:rPr lang="zh-CN" altLang="en-US" sz="3600" dirty="0"/>
              <a:t> </a:t>
            </a:r>
            <a:r>
              <a:rPr lang="en-US" altLang="zh-CN" sz="3600" dirty="0"/>
              <a:t>the</a:t>
            </a:r>
            <a:r>
              <a:rPr lang="zh-CN" altLang="en-US" sz="3600" dirty="0"/>
              <a:t> </a:t>
            </a:r>
            <a:r>
              <a:rPr lang="en-US" altLang="zh-CN" sz="3600" dirty="0"/>
              <a:t>architectures</a:t>
            </a:r>
            <a:r>
              <a:rPr lang="zh-CN" altLang="en-US" sz="3600" dirty="0"/>
              <a:t> </a:t>
            </a:r>
            <a:r>
              <a:rPr lang="en-US" altLang="zh-CN" sz="3600" dirty="0"/>
              <a:t>discussed</a:t>
            </a:r>
            <a:r>
              <a:rPr lang="zh-CN" altLang="en-US" sz="3600" dirty="0"/>
              <a:t> </a:t>
            </a:r>
            <a:r>
              <a:rPr lang="en-US" altLang="zh-CN" sz="3600" dirty="0"/>
              <a:t>are</a:t>
            </a:r>
            <a:r>
              <a:rPr lang="zh-CN" altLang="en-US" sz="3600" dirty="0"/>
              <a:t> </a:t>
            </a:r>
            <a:r>
              <a:rPr lang="en-US" altLang="zh-CN" sz="3600" dirty="0"/>
              <a:t>pipelined.</a:t>
            </a:r>
          </a:p>
          <a:p>
            <a:r>
              <a:rPr lang="en-US" altLang="zh-CN" sz="3600" dirty="0"/>
              <a:t>Instead</a:t>
            </a:r>
            <a:r>
              <a:rPr lang="zh-CN" altLang="en-US" sz="3600" dirty="0"/>
              <a:t> </a:t>
            </a:r>
            <a:r>
              <a:rPr lang="en-US" altLang="zh-CN" sz="3600" dirty="0"/>
              <a:t>of</a:t>
            </a:r>
            <a:r>
              <a:rPr lang="zh-CN" altLang="en-US" sz="3600" dirty="0"/>
              <a:t> </a:t>
            </a:r>
            <a:r>
              <a:rPr lang="en-US" altLang="zh-CN" sz="3600" dirty="0"/>
              <a:t>saying</a:t>
            </a:r>
            <a:r>
              <a:rPr lang="zh-CN" altLang="en-US" sz="3600" dirty="0"/>
              <a:t> </a:t>
            </a:r>
            <a:r>
              <a:rPr lang="en-US" altLang="zh-CN" sz="3600" dirty="0"/>
              <a:t>Tomasulo</a:t>
            </a:r>
            <a:r>
              <a:rPr lang="zh-CN" altLang="en-US" sz="3600" dirty="0"/>
              <a:t> </a:t>
            </a:r>
            <a:r>
              <a:rPr lang="en-US" altLang="zh-CN" sz="3600" dirty="0"/>
              <a:t>or</a:t>
            </a:r>
            <a:r>
              <a:rPr lang="zh-CN" altLang="en-US" sz="3600" dirty="0"/>
              <a:t> </a:t>
            </a:r>
            <a:r>
              <a:rPr lang="en-US" altLang="zh-CN" sz="3600" dirty="0"/>
              <a:t>other</a:t>
            </a:r>
            <a:r>
              <a:rPr lang="zh-CN" altLang="en-US" sz="3600" dirty="0"/>
              <a:t> </a:t>
            </a:r>
            <a:r>
              <a:rPr lang="en-US" altLang="zh-CN" sz="3600" dirty="0"/>
              <a:t>algorithms,</a:t>
            </a:r>
            <a:r>
              <a:rPr lang="zh-CN" altLang="en-US" sz="3600" dirty="0"/>
              <a:t> </a:t>
            </a:r>
            <a:r>
              <a:rPr lang="en-US" altLang="zh-CN" sz="3600" dirty="0"/>
              <a:t>I</a:t>
            </a:r>
            <a:r>
              <a:rPr lang="zh-CN" altLang="en-US" sz="3600" dirty="0"/>
              <a:t> </a:t>
            </a:r>
            <a:r>
              <a:rPr lang="en-US" altLang="zh-CN" sz="3600" dirty="0"/>
              <a:t>will</a:t>
            </a:r>
            <a:r>
              <a:rPr lang="zh-CN" altLang="en-US" sz="3600" dirty="0"/>
              <a:t> </a:t>
            </a:r>
            <a:r>
              <a:rPr lang="en-US" altLang="zh-CN" sz="3600" dirty="0"/>
              <a:t>characterize:</a:t>
            </a:r>
          </a:p>
          <a:p>
            <a:pPr lvl="1"/>
            <a:r>
              <a:rPr lang="en-US" altLang="zh-CN" sz="3200" b="1" dirty="0"/>
              <a:t>In-</a:t>
            </a:r>
            <a:r>
              <a:rPr lang="en-US" altLang="zh-CN" sz="3200" dirty="0"/>
              <a:t>/out-of-order</a:t>
            </a:r>
          </a:p>
          <a:p>
            <a:pPr lvl="1"/>
            <a:r>
              <a:rPr lang="en-US" altLang="zh-CN" sz="3200" strike="sngStrike" dirty="0"/>
              <a:t>(Non-)Speculative</a:t>
            </a:r>
          </a:p>
          <a:p>
            <a:pPr lvl="1"/>
            <a:r>
              <a:rPr lang="en-US" altLang="zh-CN" sz="3200" dirty="0"/>
              <a:t>Single/</a:t>
            </a:r>
            <a:r>
              <a:rPr lang="en-US" altLang="zh-CN" sz="3200" b="1" dirty="0"/>
              <a:t>Multi-issue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CDBFD-BADA-CBAA-0A96-D0A47646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39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22635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40AD7-93C7-D453-4261-7826BFB08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ACDA0-8690-EC77-A804-029268168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327" y="292566"/>
            <a:ext cx="9112577" cy="1387630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Characterization</a:t>
            </a:r>
            <a:endParaRPr lang="en-C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8ADA0-5E8C-4000-5916-89C9A3D5D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5033" y="1971398"/>
            <a:ext cx="9761934" cy="3939072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Assumption:</a:t>
            </a:r>
            <a:r>
              <a:rPr lang="zh-CN" altLang="en-US" sz="3600" dirty="0"/>
              <a:t> </a:t>
            </a:r>
            <a:r>
              <a:rPr lang="en-US" altLang="zh-CN" sz="3600" dirty="0"/>
              <a:t>All</a:t>
            </a:r>
            <a:r>
              <a:rPr lang="zh-CN" altLang="en-US" sz="3600" dirty="0"/>
              <a:t> </a:t>
            </a:r>
            <a:r>
              <a:rPr lang="en-US" altLang="zh-CN" sz="3600" dirty="0"/>
              <a:t>the</a:t>
            </a:r>
            <a:r>
              <a:rPr lang="zh-CN" altLang="en-US" sz="3600" dirty="0"/>
              <a:t> </a:t>
            </a:r>
            <a:r>
              <a:rPr lang="en-US" altLang="zh-CN" sz="3600" dirty="0"/>
              <a:t>architectures</a:t>
            </a:r>
            <a:r>
              <a:rPr lang="zh-CN" altLang="en-US" sz="3600" dirty="0"/>
              <a:t> </a:t>
            </a:r>
            <a:r>
              <a:rPr lang="en-US" altLang="zh-CN" sz="3600" dirty="0"/>
              <a:t>discussed</a:t>
            </a:r>
            <a:r>
              <a:rPr lang="zh-CN" altLang="en-US" sz="3600" dirty="0"/>
              <a:t> </a:t>
            </a:r>
            <a:r>
              <a:rPr lang="en-US" altLang="zh-CN" sz="3600" dirty="0"/>
              <a:t>are</a:t>
            </a:r>
            <a:r>
              <a:rPr lang="zh-CN" altLang="en-US" sz="3600" dirty="0"/>
              <a:t> </a:t>
            </a:r>
            <a:r>
              <a:rPr lang="en-US" altLang="zh-CN" sz="3600" dirty="0"/>
              <a:t>pipelined.</a:t>
            </a:r>
          </a:p>
          <a:p>
            <a:r>
              <a:rPr lang="en-US" altLang="zh-CN" sz="3600" dirty="0"/>
              <a:t>Instead</a:t>
            </a:r>
            <a:r>
              <a:rPr lang="zh-CN" altLang="en-US" sz="3600" dirty="0"/>
              <a:t> </a:t>
            </a:r>
            <a:r>
              <a:rPr lang="en-US" altLang="zh-CN" sz="3600" dirty="0"/>
              <a:t>of</a:t>
            </a:r>
            <a:r>
              <a:rPr lang="zh-CN" altLang="en-US" sz="3600" dirty="0"/>
              <a:t> </a:t>
            </a:r>
            <a:r>
              <a:rPr lang="en-US" altLang="zh-CN" sz="3600" dirty="0"/>
              <a:t>saying</a:t>
            </a:r>
            <a:r>
              <a:rPr lang="zh-CN" altLang="en-US" sz="3600" dirty="0"/>
              <a:t> </a:t>
            </a:r>
            <a:r>
              <a:rPr lang="en-US" altLang="zh-CN" sz="3600" dirty="0"/>
              <a:t>Tomasulo</a:t>
            </a:r>
            <a:r>
              <a:rPr lang="zh-CN" altLang="en-US" sz="3600" dirty="0"/>
              <a:t> </a:t>
            </a:r>
            <a:r>
              <a:rPr lang="en-US" altLang="zh-CN" sz="3600" dirty="0"/>
              <a:t>or</a:t>
            </a:r>
            <a:r>
              <a:rPr lang="zh-CN" altLang="en-US" sz="3600" dirty="0"/>
              <a:t> </a:t>
            </a:r>
            <a:r>
              <a:rPr lang="en-US" altLang="zh-CN" sz="3600" dirty="0"/>
              <a:t>other</a:t>
            </a:r>
            <a:r>
              <a:rPr lang="zh-CN" altLang="en-US" sz="3600" dirty="0"/>
              <a:t> </a:t>
            </a:r>
            <a:r>
              <a:rPr lang="en-US" altLang="zh-CN" sz="3600" dirty="0"/>
              <a:t>algorithms,</a:t>
            </a:r>
            <a:r>
              <a:rPr lang="zh-CN" altLang="en-US" sz="3600" dirty="0"/>
              <a:t> </a:t>
            </a:r>
            <a:r>
              <a:rPr lang="en-US" altLang="zh-CN" sz="3600" dirty="0"/>
              <a:t>I</a:t>
            </a:r>
            <a:r>
              <a:rPr lang="zh-CN" altLang="en-US" sz="3600" dirty="0"/>
              <a:t> </a:t>
            </a:r>
            <a:r>
              <a:rPr lang="en-US" altLang="zh-CN" sz="3600" dirty="0"/>
              <a:t>will</a:t>
            </a:r>
            <a:r>
              <a:rPr lang="zh-CN" altLang="en-US" sz="3600" dirty="0"/>
              <a:t> </a:t>
            </a:r>
            <a:r>
              <a:rPr lang="en-US" altLang="zh-CN" sz="3600" dirty="0"/>
              <a:t>characterize:</a:t>
            </a:r>
          </a:p>
          <a:p>
            <a:pPr lvl="1"/>
            <a:r>
              <a:rPr lang="en-US" altLang="zh-CN" sz="3200" b="1" dirty="0"/>
              <a:t>In-</a:t>
            </a:r>
            <a:r>
              <a:rPr lang="en-US" altLang="zh-CN" sz="3200" dirty="0"/>
              <a:t>/out-of-order</a:t>
            </a:r>
          </a:p>
          <a:p>
            <a:pPr lvl="1"/>
            <a:r>
              <a:rPr lang="en-US" altLang="zh-CN" sz="3200" dirty="0"/>
              <a:t>(Non-)</a:t>
            </a:r>
            <a:r>
              <a:rPr lang="en-US" altLang="zh-CN" sz="3200" b="1" dirty="0"/>
              <a:t>Speculative</a:t>
            </a:r>
          </a:p>
          <a:p>
            <a:pPr lvl="1"/>
            <a:r>
              <a:rPr lang="en-US" altLang="zh-CN" sz="3200" b="1" dirty="0"/>
              <a:t>Single</a:t>
            </a:r>
            <a:r>
              <a:rPr lang="en-US" altLang="zh-CN" sz="3200" dirty="0"/>
              <a:t>/Multi-issue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7A05B-D064-79A8-C26F-6CE0A967D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420548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FDC14-CDAE-A604-B69A-6C2B6520E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Multi-issue/Superscalar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360E1-6EBC-1BCF-58C7-5F35B04384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89500" cy="4351338"/>
          </a:xfrm>
        </p:spPr>
        <p:txBody>
          <a:bodyPr/>
          <a:lstStyle/>
          <a:p>
            <a:r>
              <a:rPr lang="en-US" altLang="zh-CN" dirty="0"/>
              <a:t>Before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After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D038B-3F6C-1382-A019-0DDD49B47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1176D7-173D-E2A2-85F0-9CC621648128}"/>
              </a:ext>
            </a:extLst>
          </p:cNvPr>
          <p:cNvSpPr txBox="1"/>
          <p:nvPr/>
        </p:nvSpPr>
        <p:spPr>
          <a:xfrm>
            <a:off x="1199908" y="2507575"/>
            <a:ext cx="4005575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BFDE73-9822-80CC-7032-88D08D26BF81}"/>
              </a:ext>
            </a:extLst>
          </p:cNvPr>
          <p:cNvSpPr txBox="1"/>
          <p:nvPr/>
        </p:nvSpPr>
        <p:spPr>
          <a:xfrm>
            <a:off x="1199908" y="4342269"/>
            <a:ext cx="4005575" cy="20621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4152E3-73A4-89BF-2D82-4B9DA826566E}"/>
              </a:ext>
            </a:extLst>
          </p:cNvPr>
          <p:cNvSpPr txBox="1"/>
          <p:nvPr/>
        </p:nvSpPr>
        <p:spPr>
          <a:xfrm>
            <a:off x="5410200" y="2463800"/>
            <a:ext cx="4834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single</a:t>
            </a:r>
            <a:r>
              <a:rPr lang="zh-CN" altLang="en-US" sz="2800" dirty="0"/>
              <a:t> </a:t>
            </a:r>
            <a:r>
              <a:rPr lang="en-US" altLang="zh-CN" sz="2800" dirty="0"/>
              <a:t>instruction</a:t>
            </a:r>
            <a:r>
              <a:rPr lang="zh-CN" altLang="en-US" sz="2800" dirty="0"/>
              <a:t> </a:t>
            </a:r>
            <a:r>
              <a:rPr lang="en-US" altLang="zh-CN" sz="2800" dirty="0"/>
              <a:t>each</a:t>
            </a:r>
            <a:r>
              <a:rPr lang="zh-CN" altLang="en-US" sz="2800" dirty="0"/>
              <a:t> </a:t>
            </a:r>
            <a:r>
              <a:rPr lang="en-US" altLang="zh-CN" sz="2800" dirty="0"/>
              <a:t>time.</a:t>
            </a:r>
            <a:endParaRPr lang="en-CN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4193E8-BBDB-83EA-DF94-5DB449F5EFD8}"/>
              </a:ext>
            </a:extLst>
          </p:cNvPr>
          <p:cNvSpPr txBox="1"/>
          <p:nvPr/>
        </p:nvSpPr>
        <p:spPr>
          <a:xfrm>
            <a:off x="5410200" y="4342269"/>
            <a:ext cx="49803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Multiple</a:t>
            </a:r>
            <a:r>
              <a:rPr lang="zh-CN" altLang="en-US" sz="2800" dirty="0"/>
              <a:t> </a:t>
            </a:r>
            <a:r>
              <a:rPr lang="en-US" altLang="zh-CN" sz="2800" dirty="0"/>
              <a:t>instructions</a:t>
            </a:r>
            <a:r>
              <a:rPr lang="zh-CN" altLang="en-US" sz="2800" dirty="0"/>
              <a:t> </a:t>
            </a:r>
            <a:r>
              <a:rPr lang="en-US" altLang="zh-CN" sz="2800" dirty="0"/>
              <a:t>each</a:t>
            </a:r>
            <a:r>
              <a:rPr lang="zh-CN" altLang="en-US" sz="2800" dirty="0"/>
              <a:t> </a:t>
            </a:r>
            <a:r>
              <a:rPr lang="en-US" altLang="zh-CN" sz="2800" dirty="0"/>
              <a:t>time</a:t>
            </a:r>
          </a:p>
          <a:p>
            <a:r>
              <a:rPr lang="en-CN" sz="2800" dirty="0"/>
              <a:t>(Ideal case)</a:t>
            </a:r>
          </a:p>
        </p:txBody>
      </p:sp>
    </p:spTree>
    <p:extLst>
      <p:ext uri="{BB962C8B-B14F-4D97-AF65-F5344CB8AC3E}">
        <p14:creationId xmlns:p14="http://schemas.microsoft.com/office/powerpoint/2010/main" val="23854720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D3DDB-6AD0-CD30-D770-71B36506E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28A87-1B05-C39B-6F1C-EEAEC8E27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10" y="268751"/>
            <a:ext cx="10515600" cy="1325563"/>
          </a:xfrm>
        </p:spPr>
        <p:txBody>
          <a:bodyPr/>
          <a:lstStyle/>
          <a:p>
            <a:r>
              <a:rPr lang="en-US" altLang="zh-CN" dirty="0"/>
              <a:t>Multi-issue/Superscalar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E7414-7E3B-D5F6-1768-91CB0CDB5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710" y="1968638"/>
            <a:ext cx="4889500" cy="3496853"/>
          </a:xfrm>
        </p:spPr>
        <p:txBody>
          <a:bodyPr/>
          <a:lstStyle/>
          <a:p>
            <a:r>
              <a:rPr lang="en-US" altLang="zh-CN" dirty="0"/>
              <a:t>Before</a:t>
            </a:r>
          </a:p>
          <a:p>
            <a:pPr lvl="1"/>
            <a:r>
              <a:rPr lang="en-US" altLang="zh-CN" dirty="0"/>
              <a:t>Single fetch</a:t>
            </a:r>
          </a:p>
          <a:p>
            <a:pPr lvl="1"/>
            <a:r>
              <a:rPr lang="en-US" altLang="zh-CN" dirty="0"/>
              <a:t>Single decode</a:t>
            </a:r>
          </a:p>
          <a:p>
            <a:pPr lvl="1"/>
            <a:r>
              <a:rPr lang="en-US" altLang="zh-CN" dirty="0"/>
              <a:t>Single execution</a:t>
            </a:r>
          </a:p>
          <a:p>
            <a:pPr lvl="1"/>
            <a:r>
              <a:rPr lang="en-US" altLang="zh-CN" dirty="0"/>
              <a:t>Single MA</a:t>
            </a:r>
          </a:p>
          <a:p>
            <a:pPr lvl="1"/>
            <a:r>
              <a:rPr lang="en-US" altLang="zh-CN" dirty="0"/>
              <a:t>Single WB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825C3-7E94-DE87-E91B-243F9B914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76EC15-2A71-8B70-0D4D-DEA58558B5D8}"/>
              </a:ext>
            </a:extLst>
          </p:cNvPr>
          <p:cNvSpPr/>
          <p:nvPr/>
        </p:nvSpPr>
        <p:spPr>
          <a:xfrm>
            <a:off x="4160791" y="1978571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IF</a:t>
            </a:r>
            <a:endParaRPr lang="en-CN" sz="2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51F569-3370-2FC1-5F67-6AEB8AEBA779}"/>
              </a:ext>
            </a:extLst>
          </p:cNvPr>
          <p:cNvSpPr/>
          <p:nvPr/>
        </p:nvSpPr>
        <p:spPr>
          <a:xfrm>
            <a:off x="4160791" y="2811765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ID</a:t>
            </a:r>
            <a:endParaRPr lang="en-CN" sz="2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B63C25-A2C5-E851-E754-2945C24B75D2}"/>
              </a:ext>
            </a:extLst>
          </p:cNvPr>
          <p:cNvSpPr/>
          <p:nvPr/>
        </p:nvSpPr>
        <p:spPr>
          <a:xfrm>
            <a:off x="4160791" y="3578771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EX</a:t>
            </a:r>
            <a:endParaRPr lang="en-CN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52C34A-43DC-4E1A-59DE-9C87F0EB3E9A}"/>
              </a:ext>
            </a:extLst>
          </p:cNvPr>
          <p:cNvSpPr/>
          <p:nvPr/>
        </p:nvSpPr>
        <p:spPr>
          <a:xfrm>
            <a:off x="4160791" y="4356531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MA</a:t>
            </a:r>
            <a:endParaRPr lang="en-CN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B9F75F-BD76-9669-60F7-D95F79171F28}"/>
              </a:ext>
            </a:extLst>
          </p:cNvPr>
          <p:cNvSpPr/>
          <p:nvPr/>
        </p:nvSpPr>
        <p:spPr>
          <a:xfrm>
            <a:off x="4160791" y="5112783"/>
            <a:ext cx="1044607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WB</a:t>
            </a:r>
            <a:endParaRPr lang="en-CN" sz="2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ED11DFA-8EDC-7722-B4CB-14071686F22F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>
            <a:off x="4683095" y="2456873"/>
            <a:ext cx="0" cy="3548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0CF772-085F-60EB-A100-003F186CC7C9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4683095" y="3290067"/>
            <a:ext cx="0" cy="2887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35F84D6-C377-10EB-61E4-FCEA1B73657F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4683095" y="4057073"/>
            <a:ext cx="0" cy="299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8AAFA24-9C4E-4655-84DE-4D0FC204B184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4683095" y="4834833"/>
            <a:ext cx="0" cy="2779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7BB399-FA9C-DBBF-5F3F-1AD018D849E1}"/>
              </a:ext>
            </a:extLst>
          </p:cNvPr>
          <p:cNvSpPr/>
          <p:nvPr/>
        </p:nvSpPr>
        <p:spPr>
          <a:xfrm>
            <a:off x="10167578" y="2040130"/>
            <a:ext cx="1712239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IF</a:t>
            </a:r>
            <a:endParaRPr lang="en-CN" sz="28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59FFA08-CD9A-51CF-07EE-6E73186523EF}"/>
              </a:ext>
            </a:extLst>
          </p:cNvPr>
          <p:cNvSpPr/>
          <p:nvPr/>
        </p:nvSpPr>
        <p:spPr>
          <a:xfrm>
            <a:off x="10167578" y="2873324"/>
            <a:ext cx="1712239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ID</a:t>
            </a:r>
            <a:endParaRPr lang="en-CN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9324ABA-37E1-339D-E643-F9556AED4AFB}"/>
              </a:ext>
            </a:extLst>
          </p:cNvPr>
          <p:cNvSpPr/>
          <p:nvPr/>
        </p:nvSpPr>
        <p:spPr>
          <a:xfrm>
            <a:off x="10167578" y="3640330"/>
            <a:ext cx="1712239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EX</a:t>
            </a:r>
            <a:endParaRPr lang="en-CN" sz="28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3E9876-A48D-CE37-0A1E-3C76F828C503}"/>
              </a:ext>
            </a:extLst>
          </p:cNvPr>
          <p:cNvSpPr/>
          <p:nvPr/>
        </p:nvSpPr>
        <p:spPr>
          <a:xfrm>
            <a:off x="10167578" y="4418090"/>
            <a:ext cx="1712239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MA</a:t>
            </a:r>
            <a:endParaRPr lang="en-CN" sz="28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A165CFF-85E1-0F57-C26C-D02D35FFE180}"/>
              </a:ext>
            </a:extLst>
          </p:cNvPr>
          <p:cNvSpPr/>
          <p:nvPr/>
        </p:nvSpPr>
        <p:spPr>
          <a:xfrm>
            <a:off x="10167578" y="5174342"/>
            <a:ext cx="1712239" cy="478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WB</a:t>
            </a:r>
            <a:endParaRPr lang="en-CN" sz="28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6D838F4-2E93-5432-577D-4079E163DB86}"/>
              </a:ext>
            </a:extLst>
          </p:cNvPr>
          <p:cNvCxnSpPr>
            <a:cxnSpLocks/>
          </p:cNvCxnSpPr>
          <p:nvPr/>
        </p:nvCxnSpPr>
        <p:spPr>
          <a:xfrm>
            <a:off x="10811557" y="2518432"/>
            <a:ext cx="0" cy="3548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6E0112B-62F7-1D04-33AD-7B2E7407C3F5}"/>
              </a:ext>
            </a:extLst>
          </p:cNvPr>
          <p:cNvCxnSpPr>
            <a:cxnSpLocks/>
          </p:cNvCxnSpPr>
          <p:nvPr/>
        </p:nvCxnSpPr>
        <p:spPr>
          <a:xfrm>
            <a:off x="10811557" y="3351626"/>
            <a:ext cx="0" cy="2887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A6F3B8-7269-48D3-52B3-0C60E5783B4E}"/>
              </a:ext>
            </a:extLst>
          </p:cNvPr>
          <p:cNvCxnSpPr>
            <a:cxnSpLocks/>
          </p:cNvCxnSpPr>
          <p:nvPr/>
        </p:nvCxnSpPr>
        <p:spPr>
          <a:xfrm>
            <a:off x="10811557" y="4118632"/>
            <a:ext cx="0" cy="299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A2B8377-C7B5-9D16-2F03-88EAF6C7F240}"/>
              </a:ext>
            </a:extLst>
          </p:cNvPr>
          <p:cNvCxnSpPr>
            <a:cxnSpLocks/>
          </p:cNvCxnSpPr>
          <p:nvPr/>
        </p:nvCxnSpPr>
        <p:spPr>
          <a:xfrm>
            <a:off x="10811557" y="4896392"/>
            <a:ext cx="0" cy="2779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8924BE0-B72E-A700-5FCD-4828A3C23223}"/>
              </a:ext>
            </a:extLst>
          </p:cNvPr>
          <p:cNvCxnSpPr>
            <a:cxnSpLocks/>
          </p:cNvCxnSpPr>
          <p:nvPr/>
        </p:nvCxnSpPr>
        <p:spPr>
          <a:xfrm>
            <a:off x="11241935" y="2518432"/>
            <a:ext cx="0" cy="3548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D015D29-9D80-8E99-F96D-98A4B951DA8A}"/>
              </a:ext>
            </a:extLst>
          </p:cNvPr>
          <p:cNvCxnSpPr>
            <a:cxnSpLocks/>
          </p:cNvCxnSpPr>
          <p:nvPr/>
        </p:nvCxnSpPr>
        <p:spPr>
          <a:xfrm>
            <a:off x="11241935" y="3351626"/>
            <a:ext cx="0" cy="2887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7A47E66-0A05-72C0-51D2-9ECC179F500E}"/>
              </a:ext>
            </a:extLst>
          </p:cNvPr>
          <p:cNvCxnSpPr>
            <a:cxnSpLocks/>
          </p:cNvCxnSpPr>
          <p:nvPr/>
        </p:nvCxnSpPr>
        <p:spPr>
          <a:xfrm>
            <a:off x="11241935" y="4118632"/>
            <a:ext cx="0" cy="2994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F55FE66-BB71-903C-7052-847D245D93E6}"/>
              </a:ext>
            </a:extLst>
          </p:cNvPr>
          <p:cNvCxnSpPr>
            <a:cxnSpLocks/>
          </p:cNvCxnSpPr>
          <p:nvPr/>
        </p:nvCxnSpPr>
        <p:spPr>
          <a:xfrm>
            <a:off x="11241935" y="4896392"/>
            <a:ext cx="0" cy="2779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40C93E02-C0AD-A39F-31E9-440AFDC07FFF}"/>
              </a:ext>
            </a:extLst>
          </p:cNvPr>
          <p:cNvSpPr txBox="1">
            <a:spLocks/>
          </p:cNvSpPr>
          <p:nvPr/>
        </p:nvSpPr>
        <p:spPr>
          <a:xfrm>
            <a:off x="6527444" y="2040130"/>
            <a:ext cx="3815139" cy="3496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After</a:t>
            </a:r>
          </a:p>
          <a:p>
            <a:pPr lvl="1"/>
            <a:r>
              <a:rPr lang="en-US" altLang="zh-CN" dirty="0"/>
              <a:t>Multi-fetch</a:t>
            </a:r>
          </a:p>
          <a:p>
            <a:pPr lvl="1"/>
            <a:r>
              <a:rPr lang="en-US" altLang="zh-CN" dirty="0"/>
              <a:t>Multi-decode</a:t>
            </a:r>
          </a:p>
          <a:p>
            <a:pPr lvl="1"/>
            <a:r>
              <a:rPr lang="en-US" altLang="zh-CN" dirty="0"/>
              <a:t>Multi-execution</a:t>
            </a:r>
          </a:p>
          <a:p>
            <a:pPr lvl="1"/>
            <a:r>
              <a:rPr lang="en-US" altLang="zh-CN" dirty="0"/>
              <a:t>Multi-MA</a:t>
            </a:r>
          </a:p>
          <a:p>
            <a:pPr lvl="1"/>
            <a:r>
              <a:rPr lang="en-US" altLang="zh-CN" dirty="0"/>
              <a:t>Multi-WB</a:t>
            </a:r>
          </a:p>
        </p:txBody>
      </p:sp>
    </p:spTree>
    <p:extLst>
      <p:ext uri="{BB962C8B-B14F-4D97-AF65-F5344CB8AC3E}">
        <p14:creationId xmlns:p14="http://schemas.microsoft.com/office/powerpoint/2010/main" val="22126257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FDBF8-FCA2-4D76-04A3-578129CBA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341" y="392019"/>
            <a:ext cx="10515600" cy="1325563"/>
          </a:xfrm>
        </p:spPr>
        <p:txBody>
          <a:bodyPr/>
          <a:lstStyle/>
          <a:p>
            <a:r>
              <a:rPr lang="en-CN" dirty="0"/>
              <a:t>Wider</a:t>
            </a:r>
            <a:r>
              <a:rPr lang="en-US" altLang="zh-CN" dirty="0"/>
              <a:t>…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A8FD5-C985-4249-D5A2-CD65707FF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342" y="2023688"/>
            <a:ext cx="6248400" cy="3677864"/>
          </a:xfrm>
        </p:spPr>
        <p:txBody>
          <a:bodyPr/>
          <a:lstStyle/>
          <a:p>
            <a:r>
              <a:rPr lang="en-US" altLang="zh-CN" dirty="0"/>
              <a:t>Wider</a:t>
            </a:r>
            <a:r>
              <a:rPr lang="zh-CN" altLang="en-US" dirty="0"/>
              <a:t> </a:t>
            </a:r>
            <a:r>
              <a:rPr lang="en-US" altLang="zh-CN" dirty="0"/>
              <a:t>fetch:</a:t>
            </a:r>
            <a:r>
              <a:rPr lang="zh-CN" altLang="en-US" dirty="0"/>
              <a:t> </a:t>
            </a:r>
            <a:r>
              <a:rPr lang="en-US" altLang="zh-CN" dirty="0"/>
              <a:t>It’s</a:t>
            </a:r>
            <a:r>
              <a:rPr lang="zh-CN" altLang="en-US" dirty="0"/>
              <a:t> </a:t>
            </a:r>
            <a:r>
              <a:rPr lang="en-US" altLang="zh-CN" dirty="0"/>
              <a:t>OK.</a:t>
            </a:r>
          </a:p>
          <a:p>
            <a:r>
              <a:rPr lang="en-US" altLang="zh-CN" dirty="0"/>
              <a:t>Typically</a:t>
            </a:r>
            <a:r>
              <a:rPr lang="zh-CN" altLang="en-US" dirty="0"/>
              <a:t> </a:t>
            </a:r>
            <a:r>
              <a:rPr lang="en-US" altLang="zh-CN" dirty="0"/>
              <a:t>cache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256-bit</a:t>
            </a:r>
          </a:p>
          <a:p>
            <a:r>
              <a:rPr lang="en-US" altLang="zh-CN" dirty="0"/>
              <a:t>256/32=8</a:t>
            </a:r>
            <a:r>
              <a:rPr lang="zh-CN" altLang="en-US" dirty="0"/>
              <a:t> </a:t>
            </a:r>
            <a:r>
              <a:rPr lang="en-US" altLang="zh-CN" dirty="0"/>
              <a:t>instructions</a:t>
            </a:r>
          </a:p>
          <a:p>
            <a:pPr lvl="1"/>
            <a:r>
              <a:rPr lang="en-US" altLang="zh-CN" dirty="0"/>
              <a:t>Simple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RISC-like</a:t>
            </a:r>
          </a:p>
          <a:p>
            <a:pPr lvl="1"/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X86</a:t>
            </a:r>
            <a:r>
              <a:rPr lang="zh-CN" altLang="en-US" dirty="0"/>
              <a:t> </a:t>
            </a:r>
            <a:r>
              <a:rPr lang="en-US" altLang="zh-CN" dirty="0"/>
              <a:t>does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align?</a:t>
            </a:r>
          </a:p>
          <a:p>
            <a:pPr lvl="2"/>
            <a:r>
              <a:rPr lang="en-US" altLang="zh-CN" dirty="0"/>
              <a:t>Pad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 err="1"/>
              <a:t>noops</a:t>
            </a:r>
            <a:endParaRPr lang="en-US" altLang="zh-CN" dirty="0"/>
          </a:p>
          <a:p>
            <a:pPr lvl="1"/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ED9170-22D8-446E-A5B7-E785A2AA1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42</a:t>
            </a:fld>
            <a:endParaRPr lang="en-C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7CEB39-6F2F-AA01-9E1C-8E9495AC388A}"/>
              </a:ext>
            </a:extLst>
          </p:cNvPr>
          <p:cNvSpPr txBox="1">
            <a:spLocks/>
          </p:cNvSpPr>
          <p:nvPr/>
        </p:nvSpPr>
        <p:spPr>
          <a:xfrm>
            <a:off x="7041777" y="2023688"/>
            <a:ext cx="5150223" cy="3677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Wider</a:t>
            </a:r>
            <a:r>
              <a:rPr lang="zh-CN" altLang="en-US" dirty="0"/>
              <a:t> </a:t>
            </a:r>
            <a:r>
              <a:rPr lang="en-US" altLang="zh-CN" dirty="0"/>
              <a:t>decoder</a:t>
            </a:r>
            <a:endParaRPr lang="en-CN" altLang="zh-CN" dirty="0"/>
          </a:p>
          <a:p>
            <a:pPr lvl="1"/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RISC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simple</a:t>
            </a:r>
          </a:p>
          <a:p>
            <a:r>
              <a:rPr lang="en-US" altLang="zh-CN" dirty="0"/>
              <a:t>Wider</a:t>
            </a:r>
            <a:r>
              <a:rPr lang="zh-CN" altLang="en-US" dirty="0"/>
              <a:t> </a:t>
            </a:r>
            <a:r>
              <a:rPr lang="en-US" altLang="zh-CN" dirty="0"/>
              <a:t>operand</a:t>
            </a:r>
            <a:r>
              <a:rPr lang="zh-CN" altLang="en-US" dirty="0"/>
              <a:t> </a:t>
            </a:r>
            <a:r>
              <a:rPr lang="en-US" altLang="zh-CN" dirty="0"/>
              <a:t>validity</a:t>
            </a:r>
          </a:p>
          <a:p>
            <a:pPr lvl="1"/>
            <a:r>
              <a:rPr lang="en-US" altLang="zh-CN" dirty="0"/>
              <a:t>N</a:t>
            </a:r>
            <a:r>
              <a:rPr lang="en-US" altLang="zh-CN" baseline="30000" dirty="0"/>
              <a:t>2</a:t>
            </a:r>
            <a:r>
              <a:rPr lang="zh-CN" altLang="en-US" baseline="30000" dirty="0"/>
              <a:t> </a:t>
            </a:r>
            <a:r>
              <a:rPr lang="en-US" altLang="zh-CN" dirty="0"/>
              <a:t>complexity</a:t>
            </a:r>
          </a:p>
          <a:p>
            <a:pPr lvl="1"/>
            <a:r>
              <a:rPr lang="en-US" altLang="zh-CN" dirty="0"/>
              <a:t>N-wide</a:t>
            </a:r>
            <a:r>
              <a:rPr lang="zh-CN" altLang="en-US" dirty="0"/>
              <a:t> </a:t>
            </a:r>
            <a:r>
              <a:rPr lang="en-US" altLang="zh-CN" dirty="0"/>
              <a:t>issue</a:t>
            </a:r>
          </a:p>
          <a:p>
            <a:pPr lvl="1"/>
            <a:r>
              <a:rPr lang="en-US" altLang="zh-CN" dirty="0"/>
              <a:t>N-wide</a:t>
            </a:r>
            <a:r>
              <a:rPr lang="zh-CN" altLang="en-US" dirty="0"/>
              <a:t> </a:t>
            </a:r>
            <a:r>
              <a:rPr lang="en-US" altLang="zh-CN" dirty="0"/>
              <a:t>reg</a:t>
            </a:r>
            <a:r>
              <a:rPr lang="zh-CN" altLang="en-US" dirty="0"/>
              <a:t> </a:t>
            </a:r>
            <a:r>
              <a:rPr lang="en-US" altLang="zh-CN" dirty="0"/>
              <a:t>read</a:t>
            </a:r>
          </a:p>
        </p:txBody>
      </p:sp>
    </p:spTree>
    <p:extLst>
      <p:ext uri="{BB962C8B-B14F-4D97-AF65-F5344CB8AC3E}">
        <p14:creationId xmlns:p14="http://schemas.microsoft.com/office/powerpoint/2010/main" val="29041094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46F9C-2FF7-2F14-DF8C-DE1EEA21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Recap:</a:t>
            </a:r>
            <a:r>
              <a:rPr lang="zh-CN" altLang="en-US" dirty="0"/>
              <a:t> </a:t>
            </a:r>
            <a:r>
              <a:rPr lang="en-US" altLang="zh-CN" dirty="0"/>
              <a:t>Flattening</a:t>
            </a:r>
            <a:r>
              <a:rPr lang="zh-CN" altLang="en-US" dirty="0"/>
              <a:t> </a:t>
            </a:r>
            <a:r>
              <a:rPr lang="en-US" altLang="zh-CN" dirty="0"/>
              <a:t>Arrays</a:t>
            </a:r>
            <a:endParaRPr lang="en-C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AE016-0A95-635F-8C58-FEE01BD08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Dude,</a:t>
            </a:r>
            <a:r>
              <a:rPr lang="zh-CN" altLang="en-US" sz="3600" dirty="0"/>
              <a:t> </a:t>
            </a:r>
            <a:r>
              <a:rPr lang="en-US" altLang="zh-CN" sz="3600" dirty="0"/>
              <a:t>there</a:t>
            </a:r>
            <a:r>
              <a:rPr lang="zh-CN" altLang="en-US" sz="3600" dirty="0"/>
              <a:t> </a:t>
            </a:r>
            <a:r>
              <a:rPr lang="en-US" altLang="zh-CN" sz="3600" dirty="0"/>
              <a:t>is</a:t>
            </a:r>
            <a:r>
              <a:rPr lang="zh-CN" altLang="en-US" sz="3600" dirty="0"/>
              <a:t> </a:t>
            </a:r>
            <a:r>
              <a:rPr lang="en-US" altLang="zh-CN" sz="3600" dirty="0"/>
              <a:t>no</a:t>
            </a:r>
            <a:r>
              <a:rPr lang="zh-CN" altLang="en-US" sz="3600" dirty="0"/>
              <a:t> </a:t>
            </a:r>
            <a:r>
              <a:rPr lang="en-US" altLang="zh-CN" sz="3600" dirty="0"/>
              <a:t>high-dimensional</a:t>
            </a:r>
            <a:r>
              <a:rPr lang="zh-CN" altLang="en-US" sz="3600" dirty="0"/>
              <a:t> </a:t>
            </a:r>
            <a:r>
              <a:rPr lang="en-US" altLang="zh-CN" sz="3600" dirty="0"/>
              <a:t>arrays</a:t>
            </a:r>
            <a:endParaRPr lang="en-C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AE334-3857-8ECE-5C09-4EC8AB39D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0957-62BF-4542-96BE-69EFFC00C212}" type="slidenum">
              <a:rPr lang="en-CN" smtClean="0"/>
              <a:t>43</a:t>
            </a:fld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92B45E-62BC-8628-EFE2-CE3C630DF5F8}"/>
              </a:ext>
            </a:extLst>
          </p:cNvPr>
          <p:cNvSpPr txBox="1"/>
          <p:nvPr/>
        </p:nvSpPr>
        <p:spPr>
          <a:xfrm>
            <a:off x="2996433" y="2964766"/>
            <a:ext cx="6199133" cy="22467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b[200][100];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2d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</a:p>
          <a:p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</a:p>
          <a:p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b[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</a:p>
          <a:p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flattened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</a:p>
          <a:p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((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)b)[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100+j];</a:t>
            </a:r>
          </a:p>
        </p:txBody>
      </p:sp>
    </p:spTree>
    <p:extLst>
      <p:ext uri="{BB962C8B-B14F-4D97-AF65-F5344CB8AC3E}">
        <p14:creationId xmlns:p14="http://schemas.microsoft.com/office/powerpoint/2010/main" val="24969377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5ADCC-CAFD-1832-0B07-EF4332C7E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58E7D-564C-4783-42CC-88FEACCC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Even</a:t>
            </a:r>
            <a:r>
              <a:rPr lang="zh-CN" altLang="en-US" dirty="0"/>
              <a:t> </a:t>
            </a:r>
            <a:r>
              <a:rPr lang="en-US" altLang="zh-CN" dirty="0"/>
              <a:t>Worse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Hardware</a:t>
            </a:r>
            <a:r>
              <a:rPr lang="zh-CN" altLang="en-US" dirty="0"/>
              <a:t> </a:t>
            </a:r>
            <a:r>
              <a:rPr lang="en-US" altLang="zh-CN" dirty="0"/>
              <a:t>🤦🏻‍♀️</a:t>
            </a:r>
            <a:endParaRPr lang="en-C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19671-B3FE-B86B-1D56-893836E9D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Dude,</a:t>
            </a:r>
            <a:r>
              <a:rPr lang="zh-CN" altLang="en-US" sz="3600" dirty="0"/>
              <a:t> </a:t>
            </a:r>
            <a:r>
              <a:rPr lang="en-US" altLang="zh-CN" sz="3600" dirty="0"/>
              <a:t>there</a:t>
            </a:r>
            <a:r>
              <a:rPr lang="zh-CN" altLang="en-US" sz="3600" dirty="0"/>
              <a:t> </a:t>
            </a:r>
            <a:r>
              <a:rPr lang="en-US" altLang="zh-CN" sz="3600" dirty="0"/>
              <a:t>is</a:t>
            </a:r>
            <a:r>
              <a:rPr lang="zh-CN" altLang="en-US" sz="3600" dirty="0"/>
              <a:t> </a:t>
            </a:r>
            <a:r>
              <a:rPr lang="en-US" altLang="zh-CN" sz="3600" dirty="0"/>
              <a:t>no</a:t>
            </a:r>
            <a:r>
              <a:rPr lang="zh-CN" altLang="en-US" sz="3600" dirty="0"/>
              <a:t> </a:t>
            </a:r>
            <a:r>
              <a:rPr lang="en-US" altLang="zh-CN" sz="3600" dirty="0"/>
              <a:t>“arrays”</a:t>
            </a:r>
            <a:r>
              <a:rPr lang="zh-CN" altLang="en-US" sz="3600" dirty="0"/>
              <a:t> </a:t>
            </a:r>
            <a:r>
              <a:rPr lang="en-US" altLang="zh-CN" sz="3600" dirty="0"/>
              <a:t>in</a:t>
            </a:r>
            <a:r>
              <a:rPr lang="zh-CN" altLang="en-US" sz="3600" dirty="0"/>
              <a:t> </a:t>
            </a:r>
            <a:r>
              <a:rPr lang="en-US" altLang="zh-CN" dirty="0"/>
              <a:t>hardware</a:t>
            </a:r>
            <a:endParaRPr lang="en-C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36D7C-A98A-B007-CF12-FBC0ADB01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0957-62BF-4542-96BE-69EFFC00C212}" type="slidenum">
              <a:rPr lang="en-CN" smtClean="0"/>
              <a:t>44</a:t>
            </a:fld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5B924E-C3A7-CF76-8FE9-C80245B94FE5}"/>
              </a:ext>
            </a:extLst>
          </p:cNvPr>
          <p:cNvSpPr txBox="1"/>
          <p:nvPr/>
        </p:nvSpPr>
        <p:spPr>
          <a:xfrm>
            <a:off x="3426738" y="2736502"/>
            <a:ext cx="4051109" cy="13849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a[32][31:0];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[5:0];</a:t>
            </a:r>
          </a:p>
          <a:p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</p:txBody>
      </p:sp>
    </p:spTree>
    <p:extLst>
      <p:ext uri="{BB962C8B-B14F-4D97-AF65-F5344CB8AC3E}">
        <p14:creationId xmlns:p14="http://schemas.microsoft.com/office/powerpoint/2010/main" val="40284056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DA9FC-BACD-4AD4-0784-70599DD2E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B580A-BAD7-A529-2D85-C21AE4E01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Even</a:t>
            </a:r>
            <a:r>
              <a:rPr lang="zh-CN" altLang="en-US" dirty="0"/>
              <a:t> </a:t>
            </a:r>
            <a:r>
              <a:rPr lang="en-US" altLang="zh-CN" dirty="0"/>
              <a:t>Worse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Hardware</a:t>
            </a:r>
            <a:r>
              <a:rPr lang="zh-CN" altLang="en-US" dirty="0"/>
              <a:t> </a:t>
            </a:r>
            <a:r>
              <a:rPr lang="en-US" altLang="zh-CN" dirty="0"/>
              <a:t>🤦🏻‍♀️</a:t>
            </a:r>
            <a:endParaRPr lang="en-C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F9AF2-09B8-371D-68FC-146D2274A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1010"/>
          </a:xfrm>
        </p:spPr>
        <p:txBody>
          <a:bodyPr>
            <a:normAutofit lnSpcReduction="10000"/>
          </a:bodyPr>
          <a:lstStyle/>
          <a:p>
            <a:r>
              <a:rPr lang="en-US" altLang="zh-CN" sz="3600" dirty="0"/>
              <a:t>Dude,</a:t>
            </a:r>
            <a:r>
              <a:rPr lang="zh-CN" altLang="en-US" sz="3600" dirty="0"/>
              <a:t> </a:t>
            </a:r>
            <a:r>
              <a:rPr lang="en-US" altLang="zh-CN" sz="3600" dirty="0"/>
              <a:t>there</a:t>
            </a:r>
            <a:r>
              <a:rPr lang="zh-CN" altLang="en-US" sz="3600" dirty="0"/>
              <a:t> </a:t>
            </a:r>
            <a:r>
              <a:rPr lang="en-US" altLang="zh-CN" sz="3600" dirty="0"/>
              <a:t>is</a:t>
            </a:r>
            <a:r>
              <a:rPr lang="zh-CN" altLang="en-US" sz="3600" dirty="0"/>
              <a:t> </a:t>
            </a:r>
            <a:r>
              <a:rPr lang="en-US" altLang="zh-CN" sz="3600" dirty="0"/>
              <a:t>no</a:t>
            </a:r>
            <a:r>
              <a:rPr lang="zh-CN" altLang="en-US" sz="3600" dirty="0"/>
              <a:t> </a:t>
            </a:r>
            <a:r>
              <a:rPr lang="en-US" altLang="zh-CN" sz="3600" dirty="0"/>
              <a:t>“arrays”</a:t>
            </a:r>
            <a:r>
              <a:rPr lang="zh-CN" altLang="en-US" sz="3600" dirty="0"/>
              <a:t> </a:t>
            </a:r>
            <a:r>
              <a:rPr lang="en-US" altLang="zh-CN" sz="3600" dirty="0"/>
              <a:t>in</a:t>
            </a:r>
            <a:r>
              <a:rPr lang="zh-CN" altLang="en-US" sz="3600" dirty="0"/>
              <a:t> </a:t>
            </a:r>
            <a:r>
              <a:rPr lang="en-US" altLang="zh-CN" dirty="0"/>
              <a:t>hardware</a:t>
            </a:r>
          </a:p>
          <a:p>
            <a:endParaRPr lang="en-US" sz="3600" dirty="0"/>
          </a:p>
          <a:p>
            <a:endParaRPr lang="en-US" dirty="0"/>
          </a:p>
          <a:p>
            <a:endParaRPr lang="en-US" sz="3600" dirty="0"/>
          </a:p>
          <a:p>
            <a:endParaRPr lang="en-US" dirty="0"/>
          </a:p>
          <a:p>
            <a:endParaRPr lang="en-US" sz="3600" dirty="0"/>
          </a:p>
          <a:p>
            <a:endParaRPr lang="en-US" altLang="zh-CN" dirty="0"/>
          </a:p>
          <a:p>
            <a:r>
              <a:rPr lang="en-US" altLang="zh-CN" dirty="0"/>
              <a:t>Reads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switches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selecting</a:t>
            </a:r>
            <a:r>
              <a:rPr lang="zh-CN" altLang="en-US" dirty="0"/>
              <a:t> </a:t>
            </a:r>
            <a:r>
              <a:rPr lang="en-US" altLang="zh-CN" dirty="0"/>
              <a:t>bits</a:t>
            </a:r>
            <a:endParaRPr lang="en-C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63CE4-89BB-C5E1-391A-69DC84D9E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0957-62BF-4542-96BE-69EFFC00C212}" type="slidenum">
              <a:rPr lang="en-CN" smtClean="0"/>
              <a:t>45</a:t>
            </a:fld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44C393-3B90-50E1-9C6D-AEC95EB8CB02}"/>
              </a:ext>
            </a:extLst>
          </p:cNvPr>
          <p:cNvSpPr txBox="1"/>
          <p:nvPr/>
        </p:nvSpPr>
        <p:spPr>
          <a:xfrm>
            <a:off x="2459427" y="2537510"/>
            <a:ext cx="7702750" cy="31085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a0[31:0];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a1[31:0];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[5:0];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value[31:0];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5'0)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a0;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5'1)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a1;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5'2)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>
                <a:latin typeface="Courier New" panose="02070309020205020404" pitchFamily="49" charset="0"/>
                <a:cs typeface="Courier New" panose="02070309020205020404" pitchFamily="49" charset="0"/>
              </a:rPr>
              <a:t>a2;</a:t>
            </a:r>
            <a:endParaRPr lang="en-US" altLang="zh-CN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3576198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274BC-8EF6-41D3-5D09-FA87B0CC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50"/>
            <a:ext cx="10515600" cy="1325563"/>
          </a:xfrm>
        </p:spPr>
        <p:txBody>
          <a:bodyPr/>
          <a:lstStyle/>
          <a:p>
            <a:r>
              <a:rPr lang="en-US" altLang="zh-CN" dirty="0"/>
              <a:t>Wider…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E455A-3B55-E640-98A6-9EEE64C4A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713"/>
            <a:ext cx="10515600" cy="3223652"/>
          </a:xfrm>
        </p:spPr>
        <p:txBody>
          <a:bodyPr/>
          <a:lstStyle/>
          <a:p>
            <a:r>
              <a:rPr lang="en-US" altLang="zh-CN" dirty="0"/>
              <a:t>Wider</a:t>
            </a:r>
            <a:r>
              <a:rPr lang="zh-CN" altLang="en-US" dirty="0"/>
              <a:t> </a:t>
            </a:r>
            <a:r>
              <a:rPr lang="en-US" altLang="zh-CN" dirty="0"/>
              <a:t>execution</a:t>
            </a:r>
            <a:r>
              <a:rPr lang="zh-CN" altLang="en-US" dirty="0"/>
              <a:t> 🤯</a:t>
            </a:r>
            <a:endParaRPr lang="en-US" altLang="zh-CN" dirty="0"/>
          </a:p>
          <a:p>
            <a:r>
              <a:rPr lang="en-US" altLang="zh-CN" dirty="0"/>
              <a:t>Say,</a:t>
            </a:r>
            <a:r>
              <a:rPr lang="zh-CN" altLang="en-US" dirty="0"/>
              <a:t> </a:t>
            </a:r>
            <a:r>
              <a:rPr lang="en-US" altLang="zh-CN" dirty="0"/>
              <a:t>4-issue,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OK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/>
              <a:t>sets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integer</a:t>
            </a:r>
            <a:r>
              <a:rPr lang="zh-CN" altLang="en-US" dirty="0"/>
              <a:t> </a:t>
            </a:r>
            <a:r>
              <a:rPr lang="en-US" altLang="zh-CN" dirty="0"/>
              <a:t>ALUs</a:t>
            </a:r>
          </a:p>
          <a:p>
            <a:pPr lvl="1"/>
            <a:r>
              <a:rPr lang="en-US" altLang="zh-CN" dirty="0"/>
              <a:t>Maybe?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div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expensive</a:t>
            </a:r>
          </a:p>
          <a:p>
            <a:r>
              <a:rPr lang="en-US" altLang="zh-CN" dirty="0"/>
              <a:t>Even</a:t>
            </a:r>
            <a:r>
              <a:rPr lang="zh-CN" altLang="en-US" dirty="0"/>
              <a:t> </a:t>
            </a:r>
            <a:r>
              <a:rPr lang="en-US" altLang="zh-CN" dirty="0"/>
              <a:t>worse,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floating</a:t>
            </a:r>
            <a:r>
              <a:rPr lang="zh-CN" altLang="en-US" dirty="0"/>
              <a:t> </a:t>
            </a:r>
            <a:r>
              <a:rPr lang="en-US" altLang="zh-CN" dirty="0"/>
              <a:t>point</a:t>
            </a:r>
            <a:r>
              <a:rPr lang="zh-CN" altLang="en-US" dirty="0"/>
              <a:t> </a:t>
            </a:r>
            <a:r>
              <a:rPr lang="en-US" altLang="zh-CN" dirty="0"/>
              <a:t>div?</a:t>
            </a:r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 err="1"/>
              <a:t>laning</a:t>
            </a:r>
            <a:r>
              <a:rPr lang="en-US" altLang="zh-CN" dirty="0"/>
              <a:t>?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B88FCC-525F-D471-8015-8AFE99A68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46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114693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A17BE-480C-B21D-3770-AA4EFA3B3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852A6-0664-E583-1CBD-87168D0D8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50"/>
            <a:ext cx="10515600" cy="1325563"/>
          </a:xfrm>
        </p:spPr>
        <p:txBody>
          <a:bodyPr/>
          <a:lstStyle/>
          <a:p>
            <a:r>
              <a:rPr lang="en-US" altLang="zh-CN" dirty="0"/>
              <a:t>Wider…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9B267-4E03-C9ED-9142-137B68D93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713"/>
            <a:ext cx="10515600" cy="1636899"/>
          </a:xfrm>
        </p:spPr>
        <p:txBody>
          <a:bodyPr/>
          <a:lstStyle/>
          <a:p>
            <a:r>
              <a:rPr lang="en-US" altLang="zh-CN" dirty="0"/>
              <a:t>Wider</a:t>
            </a:r>
            <a:r>
              <a:rPr lang="zh-CN" altLang="en-US" dirty="0"/>
              <a:t> </a:t>
            </a:r>
            <a:r>
              <a:rPr lang="en-US" altLang="zh-CN" dirty="0"/>
              <a:t>execution</a:t>
            </a:r>
            <a:r>
              <a:rPr lang="zh-CN" altLang="en-US" dirty="0"/>
              <a:t> 🤯</a:t>
            </a:r>
            <a:endParaRPr lang="en-US" altLang="zh-CN" dirty="0"/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 err="1"/>
              <a:t>laning</a:t>
            </a:r>
            <a:r>
              <a:rPr lang="en-US" altLang="zh-CN" dirty="0"/>
              <a:t>?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F6C61-8A27-7E40-2ADB-F05DF3A2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47</a:t>
            </a:fld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06CEC6-DBA2-FF2F-1CE8-04161D825AE9}"/>
              </a:ext>
            </a:extLst>
          </p:cNvPr>
          <p:cNvSpPr/>
          <p:nvPr/>
        </p:nvSpPr>
        <p:spPr>
          <a:xfrm>
            <a:off x="838200" y="3375213"/>
            <a:ext cx="2608730" cy="672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Decoder</a:t>
            </a:r>
            <a:r>
              <a:rPr lang="zh-CN" altLang="en-US" sz="2800" dirty="0"/>
              <a:t> </a:t>
            </a:r>
            <a:r>
              <a:rPr lang="en-US" altLang="zh-CN" sz="2800" dirty="0"/>
              <a:t>Lane</a:t>
            </a:r>
            <a:r>
              <a:rPr lang="zh-CN" altLang="en-US" sz="2800" dirty="0"/>
              <a:t> </a:t>
            </a:r>
            <a:r>
              <a:rPr lang="en-US" altLang="zh-CN" sz="2800" dirty="0"/>
              <a:t>1</a:t>
            </a:r>
            <a:endParaRPr lang="en-CN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A84B7F-0F25-59DA-DE53-88AE1AE64558}"/>
              </a:ext>
            </a:extLst>
          </p:cNvPr>
          <p:cNvSpPr/>
          <p:nvPr/>
        </p:nvSpPr>
        <p:spPr>
          <a:xfrm>
            <a:off x="3325906" y="3089462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rs1</a:t>
            </a:r>
            <a:endParaRPr lang="en-CN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EB6466-9AA7-1BF7-9FD2-D60AE3DB81CA}"/>
              </a:ext>
            </a:extLst>
          </p:cNvPr>
          <p:cNvSpPr/>
          <p:nvPr/>
        </p:nvSpPr>
        <p:spPr>
          <a:xfrm>
            <a:off x="3325906" y="3539938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rs2</a:t>
            </a:r>
            <a:endParaRPr lang="en-CN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ED2D3B-CF29-FB98-F320-59B31B14309E}"/>
              </a:ext>
            </a:extLst>
          </p:cNvPr>
          <p:cNvSpPr/>
          <p:nvPr/>
        </p:nvSpPr>
        <p:spPr>
          <a:xfrm>
            <a:off x="3325905" y="4017308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/>
              <a:t>rd</a:t>
            </a:r>
            <a:endParaRPr lang="en-CN" sz="2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568E7D-A12D-16DB-2F9F-4D9156E88A35}"/>
              </a:ext>
            </a:extLst>
          </p:cNvPr>
          <p:cNvSpPr/>
          <p:nvPr/>
        </p:nvSpPr>
        <p:spPr>
          <a:xfrm>
            <a:off x="838200" y="4968687"/>
            <a:ext cx="2608730" cy="672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Decoder</a:t>
            </a:r>
            <a:r>
              <a:rPr lang="zh-CN" altLang="en-US" sz="2800" dirty="0"/>
              <a:t> </a:t>
            </a:r>
            <a:r>
              <a:rPr lang="en-US" altLang="zh-CN" sz="2800" dirty="0"/>
              <a:t>Lane</a:t>
            </a:r>
            <a:r>
              <a:rPr lang="zh-CN" altLang="en-US" sz="2800" dirty="0"/>
              <a:t> </a:t>
            </a:r>
            <a:r>
              <a:rPr lang="en-US" altLang="zh-CN" sz="2800" dirty="0"/>
              <a:t>2</a:t>
            </a:r>
            <a:endParaRPr lang="en-CN" sz="2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D1AC3C-A92C-0641-7EB2-B5BDF61A0399}"/>
              </a:ext>
            </a:extLst>
          </p:cNvPr>
          <p:cNvSpPr/>
          <p:nvPr/>
        </p:nvSpPr>
        <p:spPr>
          <a:xfrm>
            <a:off x="3325906" y="4682936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rs1</a:t>
            </a:r>
            <a:endParaRPr lang="en-CN" sz="2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E826A2-5209-9C03-4BC9-4BA464A3D9DA}"/>
              </a:ext>
            </a:extLst>
          </p:cNvPr>
          <p:cNvSpPr/>
          <p:nvPr/>
        </p:nvSpPr>
        <p:spPr>
          <a:xfrm>
            <a:off x="3325906" y="5133412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rs2</a:t>
            </a:r>
            <a:endParaRPr lang="en-CN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1E795A-5A13-166C-EAF3-7F81A441D198}"/>
              </a:ext>
            </a:extLst>
          </p:cNvPr>
          <p:cNvSpPr/>
          <p:nvPr/>
        </p:nvSpPr>
        <p:spPr>
          <a:xfrm>
            <a:off x="3325905" y="5610782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/>
              <a:t>rd</a:t>
            </a:r>
            <a:endParaRPr lang="en-CN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79CCAF-EC81-DACD-FA37-2D4213E4AF55}"/>
              </a:ext>
            </a:extLst>
          </p:cNvPr>
          <p:cNvSpPr txBox="1"/>
          <p:nvPr/>
        </p:nvSpPr>
        <p:spPr>
          <a:xfrm>
            <a:off x="1873623" y="6200487"/>
            <a:ext cx="519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…</a:t>
            </a:r>
            <a:endParaRPr lang="en-CN" sz="3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7AAD56-2EA9-AEB6-A93C-0764FB47F390}"/>
              </a:ext>
            </a:extLst>
          </p:cNvPr>
          <p:cNvSpPr/>
          <p:nvPr/>
        </p:nvSpPr>
        <p:spPr>
          <a:xfrm>
            <a:off x="6176552" y="3375213"/>
            <a:ext cx="2608730" cy="672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Executor</a:t>
            </a:r>
            <a:r>
              <a:rPr lang="zh-CN" altLang="en-US" sz="2800" dirty="0"/>
              <a:t> </a:t>
            </a:r>
            <a:r>
              <a:rPr lang="en-US" altLang="zh-CN" sz="2800" dirty="0"/>
              <a:t>ALU</a:t>
            </a:r>
            <a:r>
              <a:rPr lang="zh-CN" altLang="en-US" sz="2800" dirty="0"/>
              <a:t> </a:t>
            </a:r>
            <a:r>
              <a:rPr lang="en-US" altLang="zh-CN" sz="2800" dirty="0"/>
              <a:t>1</a:t>
            </a:r>
            <a:endParaRPr lang="en-CN" sz="2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8AE2E8-DD42-4B33-9F27-66032E11D7B4}"/>
              </a:ext>
            </a:extLst>
          </p:cNvPr>
          <p:cNvSpPr/>
          <p:nvPr/>
        </p:nvSpPr>
        <p:spPr>
          <a:xfrm>
            <a:off x="6176552" y="4988857"/>
            <a:ext cx="2608730" cy="672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Executor</a:t>
            </a:r>
            <a:r>
              <a:rPr lang="zh-CN" altLang="en-US" sz="2800" dirty="0"/>
              <a:t> </a:t>
            </a:r>
            <a:r>
              <a:rPr lang="en-US" altLang="zh-CN" sz="2800" dirty="0"/>
              <a:t>ALU</a:t>
            </a:r>
            <a:r>
              <a:rPr lang="zh-CN" altLang="en-US" sz="2800" dirty="0"/>
              <a:t> </a:t>
            </a:r>
            <a:r>
              <a:rPr lang="en-US" altLang="zh-CN" sz="2800" dirty="0"/>
              <a:t>2</a:t>
            </a:r>
            <a:endParaRPr lang="en-CN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877A74-947F-1533-55DB-4D6F758164B9}"/>
              </a:ext>
            </a:extLst>
          </p:cNvPr>
          <p:cNvSpPr txBox="1"/>
          <p:nvPr/>
        </p:nvSpPr>
        <p:spPr>
          <a:xfrm>
            <a:off x="7266024" y="6279859"/>
            <a:ext cx="519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…</a:t>
            </a:r>
            <a:endParaRPr lang="en-CN" sz="32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A180E1F-F2BE-706D-BBA4-5AF5A1A463BE}"/>
              </a:ext>
            </a:extLst>
          </p:cNvPr>
          <p:cNvSpPr/>
          <p:nvPr/>
        </p:nvSpPr>
        <p:spPr>
          <a:xfrm>
            <a:off x="4885765" y="3146612"/>
            <a:ext cx="551329" cy="4208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1F85CEB-0755-DB09-128D-BE6DFD98688F}"/>
              </a:ext>
            </a:extLst>
          </p:cNvPr>
          <p:cNvCxnSpPr>
            <a:cxnSpLocks/>
          </p:cNvCxnSpPr>
          <p:nvPr/>
        </p:nvCxnSpPr>
        <p:spPr>
          <a:xfrm flipH="1">
            <a:off x="4997758" y="3570104"/>
            <a:ext cx="309283" cy="3523131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E3E3B44-4AA6-9347-6C13-28C1A3EA0023}"/>
              </a:ext>
            </a:extLst>
          </p:cNvPr>
          <p:cNvCxnSpPr>
            <a:cxnSpLocks/>
          </p:cNvCxnSpPr>
          <p:nvPr/>
        </p:nvCxnSpPr>
        <p:spPr>
          <a:xfrm>
            <a:off x="4997758" y="3539938"/>
            <a:ext cx="309283" cy="3553297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054997A-425F-BF25-D923-60B7F042F3EB}"/>
              </a:ext>
            </a:extLst>
          </p:cNvPr>
          <p:cNvCxnSpPr>
            <a:stCxn id="7" idx="3"/>
          </p:cNvCxnSpPr>
          <p:nvPr/>
        </p:nvCxnSpPr>
        <p:spPr>
          <a:xfrm flipV="1">
            <a:off x="4128247" y="3711388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16DF786-60E3-95FA-21AD-885EF7A06DB3}"/>
              </a:ext>
            </a:extLst>
          </p:cNvPr>
          <p:cNvCxnSpPr/>
          <p:nvPr/>
        </p:nvCxnSpPr>
        <p:spPr>
          <a:xfrm flipV="1">
            <a:off x="4128246" y="4175310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0DF72D3-3227-5930-4251-8E274CDDB4C3}"/>
              </a:ext>
            </a:extLst>
          </p:cNvPr>
          <p:cNvCxnSpPr/>
          <p:nvPr/>
        </p:nvCxnSpPr>
        <p:spPr>
          <a:xfrm flipV="1">
            <a:off x="4101353" y="3262592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79B86FB-8053-7FCB-62B0-DE14680F6CE7}"/>
              </a:ext>
            </a:extLst>
          </p:cNvPr>
          <p:cNvCxnSpPr/>
          <p:nvPr/>
        </p:nvCxnSpPr>
        <p:spPr>
          <a:xfrm flipV="1">
            <a:off x="4110187" y="4893045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034EC77-1E3B-9B9C-9F8E-E322845885D5}"/>
              </a:ext>
            </a:extLst>
          </p:cNvPr>
          <p:cNvCxnSpPr/>
          <p:nvPr/>
        </p:nvCxnSpPr>
        <p:spPr>
          <a:xfrm flipV="1">
            <a:off x="4110187" y="5325033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DF5E8E-FD63-DDE8-20A7-E33948995164}"/>
              </a:ext>
            </a:extLst>
          </p:cNvPr>
          <p:cNvCxnSpPr/>
          <p:nvPr/>
        </p:nvCxnSpPr>
        <p:spPr>
          <a:xfrm flipV="1">
            <a:off x="4112557" y="5812486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AEDF774-7789-C215-EAAF-AEA1FCA487F2}"/>
              </a:ext>
            </a:extLst>
          </p:cNvPr>
          <p:cNvCxnSpPr/>
          <p:nvPr/>
        </p:nvCxnSpPr>
        <p:spPr>
          <a:xfrm flipV="1">
            <a:off x="5419034" y="3711388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86A3F85-B032-5837-6755-C1FB9D2CB36F}"/>
              </a:ext>
            </a:extLst>
          </p:cNvPr>
          <p:cNvCxnSpPr/>
          <p:nvPr/>
        </p:nvCxnSpPr>
        <p:spPr>
          <a:xfrm flipV="1">
            <a:off x="5437094" y="5341842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4412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A9F09-95EF-E291-AFD7-BB5053520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046E76E9-B240-E227-CC99-2AABE82FC093}"/>
              </a:ext>
            </a:extLst>
          </p:cNvPr>
          <p:cNvSpPr/>
          <p:nvPr/>
        </p:nvSpPr>
        <p:spPr>
          <a:xfrm>
            <a:off x="2454697" y="2297427"/>
            <a:ext cx="258761" cy="3552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DE0B7-E916-4CE4-CC45-75F4A987D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50"/>
            <a:ext cx="10515600" cy="1325563"/>
          </a:xfrm>
        </p:spPr>
        <p:txBody>
          <a:bodyPr/>
          <a:lstStyle/>
          <a:p>
            <a:r>
              <a:rPr lang="en-US" altLang="zh-CN" dirty="0"/>
              <a:t>Wider…</a:t>
            </a:r>
            <a:r>
              <a:rPr lang="zh-CN" altLang="en-US" dirty="0"/>
              <a:t> </a:t>
            </a:r>
            <a:r>
              <a:rPr lang="en-US" altLang="zh-CN" dirty="0"/>
              <a:t>(CONT’D)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6DD7A-5904-962C-995C-47D5B6870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5835" y="343460"/>
            <a:ext cx="4598894" cy="1636899"/>
          </a:xfrm>
        </p:spPr>
        <p:txBody>
          <a:bodyPr/>
          <a:lstStyle/>
          <a:p>
            <a:r>
              <a:rPr lang="en-US" altLang="zh-CN" dirty="0"/>
              <a:t>Wider</a:t>
            </a:r>
            <a:r>
              <a:rPr lang="zh-CN" altLang="en-US" dirty="0"/>
              <a:t> </a:t>
            </a:r>
            <a:r>
              <a:rPr lang="en-US" altLang="zh-CN" dirty="0"/>
              <a:t>execution</a:t>
            </a:r>
            <a:r>
              <a:rPr lang="zh-CN" altLang="en-US" dirty="0"/>
              <a:t> 🤯</a:t>
            </a:r>
            <a:endParaRPr lang="en-US" altLang="zh-CN" dirty="0"/>
          </a:p>
          <a:p>
            <a:r>
              <a:rPr lang="en-US" altLang="zh-CN" dirty="0"/>
              <a:t>Wider</a:t>
            </a:r>
            <a:r>
              <a:rPr lang="zh-CN" altLang="en-US" dirty="0"/>
              <a:t> </a:t>
            </a:r>
            <a:r>
              <a:rPr lang="en-US" altLang="zh-CN" dirty="0"/>
              <a:t>bypassing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1B98E-DD84-DB0E-1BB1-3E7309570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48</a:t>
            </a:fld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51C3C6-D576-2574-EA40-1D87CCF084F9}"/>
              </a:ext>
            </a:extLst>
          </p:cNvPr>
          <p:cNvSpPr/>
          <p:nvPr/>
        </p:nvSpPr>
        <p:spPr>
          <a:xfrm>
            <a:off x="1860176" y="3482790"/>
            <a:ext cx="2608730" cy="672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Decoder</a:t>
            </a:r>
            <a:r>
              <a:rPr lang="zh-CN" altLang="en-US" sz="2800" dirty="0"/>
              <a:t> </a:t>
            </a:r>
            <a:r>
              <a:rPr lang="en-US" altLang="zh-CN" sz="2800" dirty="0"/>
              <a:t>Lane</a:t>
            </a:r>
            <a:r>
              <a:rPr lang="zh-CN" altLang="en-US" sz="2800" dirty="0"/>
              <a:t> </a:t>
            </a:r>
            <a:r>
              <a:rPr lang="en-US" altLang="zh-CN" sz="2800" dirty="0"/>
              <a:t>1</a:t>
            </a:r>
            <a:endParaRPr lang="en-CN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66E9E5-4590-8FE6-EA58-C5CA640C22E6}"/>
              </a:ext>
            </a:extLst>
          </p:cNvPr>
          <p:cNvSpPr/>
          <p:nvPr/>
        </p:nvSpPr>
        <p:spPr>
          <a:xfrm>
            <a:off x="4347882" y="3197039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rs1</a:t>
            </a:r>
            <a:endParaRPr lang="en-CN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BB3EFE-5BE5-D38F-196A-83424B436908}"/>
              </a:ext>
            </a:extLst>
          </p:cNvPr>
          <p:cNvSpPr/>
          <p:nvPr/>
        </p:nvSpPr>
        <p:spPr>
          <a:xfrm>
            <a:off x="4347882" y="3647515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rs2</a:t>
            </a:r>
            <a:endParaRPr lang="en-CN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83CE04-54C1-BF60-F502-FE6861D036A0}"/>
              </a:ext>
            </a:extLst>
          </p:cNvPr>
          <p:cNvSpPr/>
          <p:nvPr/>
        </p:nvSpPr>
        <p:spPr>
          <a:xfrm>
            <a:off x="4347881" y="4124885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/>
              <a:t>rd</a:t>
            </a:r>
            <a:endParaRPr lang="en-CN" sz="2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8ED496-2AC1-0EFC-718C-7B7E764FC1DD}"/>
              </a:ext>
            </a:extLst>
          </p:cNvPr>
          <p:cNvSpPr/>
          <p:nvPr/>
        </p:nvSpPr>
        <p:spPr>
          <a:xfrm>
            <a:off x="1860176" y="5076264"/>
            <a:ext cx="2608730" cy="672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Decoder</a:t>
            </a:r>
            <a:r>
              <a:rPr lang="zh-CN" altLang="en-US" sz="2800" dirty="0"/>
              <a:t> </a:t>
            </a:r>
            <a:r>
              <a:rPr lang="en-US" altLang="zh-CN" sz="2800" dirty="0"/>
              <a:t>Lane</a:t>
            </a:r>
            <a:r>
              <a:rPr lang="zh-CN" altLang="en-US" sz="2800" dirty="0"/>
              <a:t> </a:t>
            </a:r>
            <a:r>
              <a:rPr lang="en-US" altLang="zh-CN" sz="2800" dirty="0"/>
              <a:t>2</a:t>
            </a:r>
            <a:endParaRPr lang="en-CN" sz="2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56D522-92CF-97FD-B215-BB86699C68A8}"/>
              </a:ext>
            </a:extLst>
          </p:cNvPr>
          <p:cNvSpPr/>
          <p:nvPr/>
        </p:nvSpPr>
        <p:spPr>
          <a:xfrm>
            <a:off x="4347882" y="4790513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rs1</a:t>
            </a:r>
            <a:endParaRPr lang="en-CN" sz="2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B6FAB9-98E7-9B20-C9D7-9743ECD694FD}"/>
              </a:ext>
            </a:extLst>
          </p:cNvPr>
          <p:cNvSpPr/>
          <p:nvPr/>
        </p:nvSpPr>
        <p:spPr>
          <a:xfrm>
            <a:off x="4347882" y="5240989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rs2</a:t>
            </a:r>
            <a:endParaRPr lang="en-CN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FEC7C1-AB33-6A75-DF02-F5E80731C122}"/>
              </a:ext>
            </a:extLst>
          </p:cNvPr>
          <p:cNvSpPr/>
          <p:nvPr/>
        </p:nvSpPr>
        <p:spPr>
          <a:xfrm>
            <a:off x="4347881" y="5718359"/>
            <a:ext cx="802341" cy="3429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/>
              <a:t>rd</a:t>
            </a:r>
            <a:endParaRPr lang="en-CN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3DD76D-7562-2213-EE9C-09B09269AF36}"/>
              </a:ext>
            </a:extLst>
          </p:cNvPr>
          <p:cNvSpPr txBox="1"/>
          <p:nvPr/>
        </p:nvSpPr>
        <p:spPr>
          <a:xfrm>
            <a:off x="2895599" y="6308064"/>
            <a:ext cx="519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…</a:t>
            </a:r>
            <a:endParaRPr lang="en-CN" sz="3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65DF6C-CAC5-E065-417A-BB45AB2C9E5D}"/>
              </a:ext>
            </a:extLst>
          </p:cNvPr>
          <p:cNvSpPr/>
          <p:nvPr/>
        </p:nvSpPr>
        <p:spPr>
          <a:xfrm>
            <a:off x="7198528" y="3482790"/>
            <a:ext cx="2608730" cy="672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Executor</a:t>
            </a:r>
            <a:r>
              <a:rPr lang="zh-CN" altLang="en-US" sz="2800" dirty="0"/>
              <a:t> </a:t>
            </a:r>
            <a:r>
              <a:rPr lang="en-US" altLang="zh-CN" sz="2800" dirty="0"/>
              <a:t>ALU</a:t>
            </a:r>
            <a:r>
              <a:rPr lang="zh-CN" altLang="en-US" sz="2800" dirty="0"/>
              <a:t> </a:t>
            </a:r>
            <a:r>
              <a:rPr lang="en-US" altLang="zh-CN" sz="2800" dirty="0"/>
              <a:t>1</a:t>
            </a:r>
            <a:endParaRPr lang="en-CN" sz="2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8A7F7E-7C35-D558-0AAE-2B4CF8CACB84}"/>
              </a:ext>
            </a:extLst>
          </p:cNvPr>
          <p:cNvSpPr/>
          <p:nvPr/>
        </p:nvSpPr>
        <p:spPr>
          <a:xfrm>
            <a:off x="7647153" y="5298135"/>
            <a:ext cx="2608730" cy="672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Executor</a:t>
            </a:r>
            <a:r>
              <a:rPr lang="zh-CN" altLang="en-US" sz="2800" dirty="0"/>
              <a:t> </a:t>
            </a:r>
            <a:r>
              <a:rPr lang="en-US" altLang="zh-CN" sz="2800" dirty="0"/>
              <a:t>ALU</a:t>
            </a:r>
            <a:r>
              <a:rPr lang="zh-CN" altLang="en-US" sz="2800" dirty="0"/>
              <a:t> </a:t>
            </a:r>
            <a:r>
              <a:rPr lang="en-US" altLang="zh-CN" sz="2800" dirty="0"/>
              <a:t>2</a:t>
            </a:r>
            <a:endParaRPr lang="en-CN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E51BE7-D497-06A4-97FF-AD27320951D9}"/>
              </a:ext>
            </a:extLst>
          </p:cNvPr>
          <p:cNvSpPr txBox="1"/>
          <p:nvPr/>
        </p:nvSpPr>
        <p:spPr>
          <a:xfrm>
            <a:off x="8288000" y="6387436"/>
            <a:ext cx="519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…</a:t>
            </a:r>
            <a:endParaRPr lang="en-CN" sz="32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B1A6BF7-A95C-A433-EB77-02F42C5C10C0}"/>
              </a:ext>
            </a:extLst>
          </p:cNvPr>
          <p:cNvGrpSpPr/>
          <p:nvPr/>
        </p:nvGrpSpPr>
        <p:grpSpPr>
          <a:xfrm>
            <a:off x="5907741" y="3254189"/>
            <a:ext cx="551329" cy="4208929"/>
            <a:chOff x="4885765" y="3146612"/>
            <a:chExt cx="551329" cy="420892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ADB6875-6934-5339-251D-B0F1A60265C3}"/>
                </a:ext>
              </a:extLst>
            </p:cNvPr>
            <p:cNvSpPr/>
            <p:nvPr/>
          </p:nvSpPr>
          <p:spPr>
            <a:xfrm>
              <a:off x="4885765" y="3146612"/>
              <a:ext cx="551329" cy="420892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7E121D3-F801-1BCA-0D4D-BF2D905BE9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97758" y="3570104"/>
              <a:ext cx="309283" cy="3523131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BE3483D-A9B2-16E9-287C-6884EE4A2124}"/>
                </a:ext>
              </a:extLst>
            </p:cNvPr>
            <p:cNvCxnSpPr>
              <a:cxnSpLocks/>
            </p:cNvCxnSpPr>
            <p:nvPr/>
          </p:nvCxnSpPr>
          <p:spPr>
            <a:xfrm>
              <a:off x="4997758" y="3539938"/>
              <a:ext cx="309283" cy="3553297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A4E3D4D-855E-89CF-E7CE-951F64C0A340}"/>
              </a:ext>
            </a:extLst>
          </p:cNvPr>
          <p:cNvCxnSpPr>
            <a:stCxn id="7" idx="3"/>
          </p:cNvCxnSpPr>
          <p:nvPr/>
        </p:nvCxnSpPr>
        <p:spPr>
          <a:xfrm flipV="1">
            <a:off x="5150223" y="3818965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97935FC-97F0-3C8C-8E91-8B76F980D655}"/>
              </a:ext>
            </a:extLst>
          </p:cNvPr>
          <p:cNvCxnSpPr/>
          <p:nvPr/>
        </p:nvCxnSpPr>
        <p:spPr>
          <a:xfrm flipV="1">
            <a:off x="5150222" y="4282887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79D71E1-BFC3-3E69-DCF3-5DE5D704BADF}"/>
              </a:ext>
            </a:extLst>
          </p:cNvPr>
          <p:cNvCxnSpPr/>
          <p:nvPr/>
        </p:nvCxnSpPr>
        <p:spPr>
          <a:xfrm flipV="1">
            <a:off x="5123329" y="3370169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833BE00-9C63-BF65-0694-06856560C312}"/>
              </a:ext>
            </a:extLst>
          </p:cNvPr>
          <p:cNvCxnSpPr/>
          <p:nvPr/>
        </p:nvCxnSpPr>
        <p:spPr>
          <a:xfrm flipV="1">
            <a:off x="5132163" y="5000622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960114B-8794-840C-74D6-A41FD805E4F6}"/>
              </a:ext>
            </a:extLst>
          </p:cNvPr>
          <p:cNvCxnSpPr/>
          <p:nvPr/>
        </p:nvCxnSpPr>
        <p:spPr>
          <a:xfrm flipV="1">
            <a:off x="5132163" y="5432610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52487C7-6620-47F4-2583-C2D6DC194BF3}"/>
              </a:ext>
            </a:extLst>
          </p:cNvPr>
          <p:cNvCxnSpPr/>
          <p:nvPr/>
        </p:nvCxnSpPr>
        <p:spPr>
          <a:xfrm flipV="1">
            <a:off x="5134533" y="5920063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551CA56-8B30-F628-5B55-A9C44CAD23C7}"/>
              </a:ext>
            </a:extLst>
          </p:cNvPr>
          <p:cNvCxnSpPr/>
          <p:nvPr/>
        </p:nvCxnSpPr>
        <p:spPr>
          <a:xfrm flipV="1">
            <a:off x="6441010" y="3818965"/>
            <a:ext cx="757518" cy="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8A948EE-8879-72A5-E4C9-AFDC154968EF}"/>
              </a:ext>
            </a:extLst>
          </p:cNvPr>
          <p:cNvCxnSpPr>
            <a:cxnSpLocks/>
          </p:cNvCxnSpPr>
          <p:nvPr/>
        </p:nvCxnSpPr>
        <p:spPr>
          <a:xfrm>
            <a:off x="6459070" y="5449420"/>
            <a:ext cx="1188083" cy="0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882F134-EC42-0701-77FA-09D77EE024D4}"/>
              </a:ext>
            </a:extLst>
          </p:cNvPr>
          <p:cNvGrpSpPr/>
          <p:nvPr/>
        </p:nvGrpSpPr>
        <p:grpSpPr>
          <a:xfrm rot="5400000">
            <a:off x="2915771" y="1250230"/>
            <a:ext cx="551329" cy="2608729"/>
            <a:chOff x="4885765" y="3146612"/>
            <a:chExt cx="551329" cy="420892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06E4778-D939-A752-3EEA-82FA67E1AB1A}"/>
                </a:ext>
              </a:extLst>
            </p:cNvPr>
            <p:cNvSpPr/>
            <p:nvPr/>
          </p:nvSpPr>
          <p:spPr>
            <a:xfrm>
              <a:off x="4885765" y="3146612"/>
              <a:ext cx="551329" cy="420892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109C2F4-6AD8-6C5E-8376-61324C623B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97758" y="3570104"/>
              <a:ext cx="309283" cy="3523131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45C984A-882C-3588-D5D4-3AAA0C6BE6EA}"/>
                </a:ext>
              </a:extLst>
            </p:cNvPr>
            <p:cNvCxnSpPr>
              <a:cxnSpLocks/>
            </p:cNvCxnSpPr>
            <p:nvPr/>
          </p:nvCxnSpPr>
          <p:spPr>
            <a:xfrm>
              <a:off x="4997758" y="3539938"/>
              <a:ext cx="309283" cy="3553297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72094C98-4EDC-2DF1-1B15-5FB4BE2A2FC2}"/>
              </a:ext>
            </a:extLst>
          </p:cNvPr>
          <p:cNvCxnSpPr>
            <a:stCxn id="14" idx="0"/>
            <a:endCxn id="22" idx="1"/>
          </p:cNvCxnSpPr>
          <p:nvPr/>
        </p:nvCxnSpPr>
        <p:spPr>
          <a:xfrm rot="16200000" flipV="1">
            <a:off x="5245234" y="225131"/>
            <a:ext cx="1203860" cy="5311458"/>
          </a:xfrm>
          <a:prstGeom prst="bentConnector3">
            <a:avLst>
              <a:gd name="adj1" fmla="val 128483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5C7B940D-A5EC-3F1C-6D86-367BAF7482FF}"/>
              </a:ext>
            </a:extLst>
          </p:cNvPr>
          <p:cNvCxnSpPr>
            <a:cxnSpLocks/>
            <a:stCxn id="15" idx="0"/>
            <a:endCxn id="45" idx="0"/>
          </p:cNvCxnSpPr>
          <p:nvPr/>
        </p:nvCxnSpPr>
        <p:spPr>
          <a:xfrm rot="16200000" flipV="1">
            <a:off x="4267444" y="614061"/>
            <a:ext cx="3000708" cy="6367440"/>
          </a:xfrm>
          <a:prstGeom prst="bentConnector3">
            <a:avLst>
              <a:gd name="adj1" fmla="val 107618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2CB6BCFE-0E7A-EDE8-C3C7-64D43B75F5F5}"/>
              </a:ext>
            </a:extLst>
          </p:cNvPr>
          <p:cNvCxnSpPr>
            <a:cxnSpLocks/>
            <a:stCxn id="22" idx="2"/>
            <a:endCxn id="5" idx="1"/>
          </p:cNvCxnSpPr>
          <p:nvPr/>
        </p:nvCxnSpPr>
        <p:spPr>
          <a:xfrm rot="10800000" flipV="1">
            <a:off x="1860177" y="2554594"/>
            <a:ext cx="26895" cy="1264371"/>
          </a:xfrm>
          <a:prstGeom prst="bentConnector3">
            <a:avLst>
              <a:gd name="adj1" fmla="val 949972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393AC953-BBC5-E187-611C-3627B758D279}"/>
              </a:ext>
            </a:extLst>
          </p:cNvPr>
          <p:cNvCxnSpPr>
            <a:cxnSpLocks/>
            <a:stCxn id="22" idx="2"/>
            <a:endCxn id="9" idx="1"/>
          </p:cNvCxnSpPr>
          <p:nvPr/>
        </p:nvCxnSpPr>
        <p:spPr>
          <a:xfrm rot="10800000" flipV="1">
            <a:off x="1860177" y="2554594"/>
            <a:ext cx="26895" cy="2857845"/>
          </a:xfrm>
          <a:prstGeom prst="bentConnector3">
            <a:avLst>
              <a:gd name="adj1" fmla="val 1899941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5323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F821B-7215-03D1-69A3-E7A00C69B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Wider…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E0C87-F9D0-2E5E-8BDB-A31055E15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Wider</a:t>
            </a:r>
            <a:r>
              <a:rPr lang="zh-CN" altLang="en-US" dirty="0"/>
              <a:t> </a:t>
            </a:r>
            <a:r>
              <a:rPr lang="en-US" altLang="zh-CN" dirty="0"/>
              <a:t>Register</a:t>
            </a:r>
            <a:r>
              <a:rPr lang="zh-CN" altLang="en-US" dirty="0"/>
              <a:t> </a:t>
            </a:r>
            <a:r>
              <a:rPr lang="en-US" altLang="zh-CN" dirty="0"/>
              <a:t>Writeback</a:t>
            </a:r>
          </a:p>
          <a:p>
            <a:r>
              <a:rPr lang="en-US" altLang="zh-CN" dirty="0"/>
              <a:t>Dude,</a:t>
            </a:r>
            <a:r>
              <a:rPr lang="zh-CN" altLang="en-US" dirty="0"/>
              <a:t> </a:t>
            </a:r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“arrays”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hardware</a:t>
            </a:r>
            <a:r>
              <a:rPr lang="zh-CN" altLang="en-US" dirty="0"/>
              <a:t> </a:t>
            </a:r>
            <a:r>
              <a:rPr lang="en-US" altLang="zh-CN" dirty="0"/>
              <a:t>🤦🏻‍♀️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B0F6E-0C1C-D16C-7733-95F82C883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49</a:t>
            </a:fld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77ED40-BF5A-2912-7C60-0015616513E1}"/>
              </a:ext>
            </a:extLst>
          </p:cNvPr>
          <p:cNvSpPr txBox="1"/>
          <p:nvPr/>
        </p:nvSpPr>
        <p:spPr>
          <a:xfrm>
            <a:off x="2605260" y="3226376"/>
            <a:ext cx="5984331" cy="31085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a[32][31:0];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rd1[5:0];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rd2[5:0];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@always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zh-CN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posedge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clk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(we1)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a[rs1]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some0;</a:t>
            </a:r>
          </a:p>
          <a:p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(we2)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a[rd2]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some1;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988293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759C8-7B31-6284-5887-FD1641469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dirty="0"/>
              <a:t>Roadmap</a:t>
            </a:r>
            <a:endParaRPr lang="en-C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6061A-C3D1-9CEF-AF7A-C7472CF82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Why</a:t>
            </a:r>
            <a:r>
              <a:rPr lang="zh-CN" altLang="en-US" b="1" dirty="0"/>
              <a:t> </a:t>
            </a:r>
            <a:r>
              <a:rPr lang="en-US" altLang="zh-CN" b="1" dirty="0"/>
              <a:t>do</a:t>
            </a:r>
            <a:r>
              <a:rPr lang="zh-CN" altLang="en-US" b="1" dirty="0"/>
              <a:t> </a:t>
            </a:r>
            <a:r>
              <a:rPr lang="en-US" altLang="zh-CN" b="1" dirty="0"/>
              <a:t>we</a:t>
            </a:r>
            <a:r>
              <a:rPr lang="zh-CN" altLang="en-US" b="1" dirty="0"/>
              <a:t> </a:t>
            </a:r>
            <a:r>
              <a:rPr lang="en-US" altLang="zh-CN" b="1" dirty="0"/>
              <a:t>have</a:t>
            </a:r>
            <a:r>
              <a:rPr lang="zh-CN" altLang="en-US" b="1" dirty="0"/>
              <a:t> </a:t>
            </a:r>
            <a:r>
              <a:rPr lang="en-US" altLang="zh-CN" b="1" dirty="0"/>
              <a:t>branch</a:t>
            </a:r>
            <a:r>
              <a:rPr lang="zh-CN" altLang="en-US" b="1" dirty="0"/>
              <a:t> </a:t>
            </a:r>
            <a:r>
              <a:rPr lang="en-US" altLang="zh-CN" b="1" dirty="0"/>
              <a:t>predictor?</a:t>
            </a:r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achieved?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30C1D-2EE5-C19B-BE28-C31A80A3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330491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FEBB-D77A-FE53-CAE5-FB1F0D1B7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Even</a:t>
            </a:r>
            <a:r>
              <a:rPr lang="zh-CN" altLang="en-US" dirty="0"/>
              <a:t> </a:t>
            </a:r>
            <a:r>
              <a:rPr lang="en-US" altLang="zh-CN" dirty="0"/>
              <a:t>Worse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Hardware</a:t>
            </a:r>
            <a:r>
              <a:rPr lang="zh-CN" altLang="en-US" dirty="0"/>
              <a:t> </a:t>
            </a:r>
            <a:r>
              <a:rPr lang="en-US" altLang="zh-CN" dirty="0"/>
              <a:t>🤦🏻‍♀️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2890C-D10D-E5DF-A03B-6203EB394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Synthesizer</a:t>
            </a:r>
            <a:r>
              <a:rPr lang="zh-CN" altLang="en-US" dirty="0"/>
              <a:t> </a:t>
            </a:r>
            <a:r>
              <a:rPr lang="en-US" altLang="zh-CN" dirty="0"/>
              <a:t>helps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though…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225A2-2CC2-46C9-01AF-48B3C0F6E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50</a:t>
            </a:fld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4FC2A2-1649-BF5B-3D8B-4AA4FBBF2D90}"/>
              </a:ext>
            </a:extLst>
          </p:cNvPr>
          <p:cNvSpPr txBox="1"/>
          <p:nvPr/>
        </p:nvSpPr>
        <p:spPr>
          <a:xfrm>
            <a:off x="1600218" y="2705119"/>
            <a:ext cx="8991564" cy="39703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@always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zh-CN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posedge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clk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(we1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(rd1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0))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a0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some0;</a:t>
            </a:r>
          </a:p>
          <a:p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(we2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(rd2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0))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a0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some1;</a:t>
            </a:r>
            <a:endParaRPr lang="en-US" altLang="zh-CN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zh-CN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(we1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(rd1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1))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a1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some0;</a:t>
            </a:r>
          </a:p>
          <a:p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(we2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(rd2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1))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a1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&lt;=</a:t>
            </a:r>
            <a:r>
              <a:rPr lang="zh-CN" alt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some1;</a:t>
            </a:r>
            <a:endParaRPr lang="en-US" altLang="zh-CN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zh-CN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zh-CN" alt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altLang="zh-CN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6546420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2A043-DDE0-53B8-517C-CE7C07726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550F0-C64E-D9FF-B03A-4D379791F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operand</a:t>
            </a:r>
            <a:r>
              <a:rPr lang="zh-CN" altLang="en-US" dirty="0"/>
              <a:t> </a:t>
            </a:r>
            <a:r>
              <a:rPr lang="en-US" altLang="zh-CN" dirty="0"/>
              <a:t>validity</a:t>
            </a:r>
            <a:r>
              <a:rPr lang="zh-CN" altLang="en-US" dirty="0"/>
              <a:t> </a:t>
            </a:r>
            <a:r>
              <a:rPr lang="en-US" altLang="zh-CN" dirty="0"/>
              <a:t>check</a:t>
            </a:r>
          </a:p>
          <a:p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almost</a:t>
            </a:r>
            <a:r>
              <a:rPr lang="zh-CN" altLang="en-US" dirty="0"/>
              <a:t> </a:t>
            </a:r>
            <a:r>
              <a:rPr lang="en-US" altLang="zh-CN" dirty="0"/>
              <a:t>everything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  <a:r>
              <a:rPr lang="en-CN" altLang="zh-CN" dirty="0"/>
              <a:t>×M</a:t>
            </a:r>
            <a:r>
              <a:rPr lang="en-US" altLang="zh-CN" dirty="0"/>
              <a:t>-order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cost</a:t>
            </a:r>
          </a:p>
          <a:p>
            <a:pPr lvl="1"/>
            <a:r>
              <a:rPr lang="en-US" altLang="zh-CN" dirty="0"/>
              <a:t>Operand</a:t>
            </a:r>
          </a:p>
          <a:p>
            <a:pPr lvl="1"/>
            <a:r>
              <a:rPr lang="en-US" altLang="zh-CN" dirty="0"/>
              <a:t>Bypassing</a:t>
            </a:r>
          </a:p>
          <a:p>
            <a:pPr lvl="1"/>
            <a:r>
              <a:rPr lang="en-US" altLang="zh-CN" dirty="0"/>
              <a:t>Read</a:t>
            </a:r>
          </a:p>
          <a:p>
            <a:pPr lvl="1"/>
            <a:r>
              <a:rPr lang="en-US" altLang="zh-CN" dirty="0"/>
              <a:t>Write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4B583-DE26-5579-9243-42CDADFB2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51</a:t>
            </a:fld>
            <a:endParaRPr lang="en-CN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7747EF78-2993-2326-864A-20FFB1D6B31C}"/>
              </a:ext>
            </a:extLst>
          </p:cNvPr>
          <p:cNvSpPr/>
          <p:nvPr/>
        </p:nvSpPr>
        <p:spPr>
          <a:xfrm>
            <a:off x="3630706" y="3576918"/>
            <a:ext cx="255494" cy="1385047"/>
          </a:xfrm>
          <a:prstGeom prst="rightBrace">
            <a:avLst>
              <a:gd name="adj1" fmla="val 13552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F0F8AF-C041-80C6-1534-877486447551}"/>
              </a:ext>
            </a:extLst>
          </p:cNvPr>
          <p:cNvSpPr txBox="1"/>
          <p:nvPr/>
        </p:nvSpPr>
        <p:spPr>
          <a:xfrm>
            <a:off x="4033520" y="3977053"/>
            <a:ext cx="28921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Routing</a:t>
            </a:r>
            <a:r>
              <a:rPr lang="zh-CN" altLang="en-US" sz="3200" dirty="0"/>
              <a:t> </a:t>
            </a:r>
            <a:r>
              <a:rPr lang="en-US" altLang="zh-CN" sz="3200" dirty="0"/>
              <a:t>is</a:t>
            </a:r>
            <a:r>
              <a:rPr lang="zh-CN" altLang="en-US" sz="3200" dirty="0"/>
              <a:t> </a:t>
            </a:r>
            <a:r>
              <a:rPr lang="en-US" altLang="zh-CN" sz="3200" dirty="0"/>
              <a:t>N×M</a:t>
            </a:r>
            <a:endParaRPr lang="en-CN" sz="3200" dirty="0"/>
          </a:p>
        </p:txBody>
      </p:sp>
    </p:spTree>
    <p:extLst>
      <p:ext uri="{BB962C8B-B14F-4D97-AF65-F5344CB8AC3E}">
        <p14:creationId xmlns:p14="http://schemas.microsoft.com/office/powerpoint/2010/main" val="4291042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5C78F-2DAF-D9B4-2423-4E5D05FF1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Bran</a:t>
            </a:r>
            <a:r>
              <a:rPr lang="en-US" altLang="zh-CN" dirty="0" err="1"/>
              <a:t>ches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0AD38-2985-0ACC-5157-74BB0E352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26040" cy="2604135"/>
          </a:xfrm>
        </p:spPr>
        <p:txBody>
          <a:bodyPr/>
          <a:lstStyle/>
          <a:p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altLang="zh-CN" dirty="0"/>
              <a:t>hazard:</a:t>
            </a:r>
            <a:r>
              <a:rPr lang="zh-CN" altLang="en-US" dirty="0"/>
              <a:t> </a:t>
            </a:r>
            <a:r>
              <a:rPr lang="en-US" altLang="zh-CN" dirty="0"/>
              <a:t>Before</a:t>
            </a:r>
            <a:r>
              <a:rPr lang="zh-CN" altLang="en-US" dirty="0"/>
              <a:t> </a:t>
            </a:r>
            <a:r>
              <a:rPr lang="en-US" altLang="zh-CN" dirty="0"/>
              <a:t>executing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instruction,</a:t>
            </a:r>
            <a:r>
              <a:rPr lang="zh-CN" altLang="en-US" dirty="0"/>
              <a:t> </a:t>
            </a:r>
            <a:r>
              <a:rPr lang="en-US" altLang="zh-CN" dirty="0"/>
              <a:t>PC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determined</a:t>
            </a:r>
          </a:p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bad?</a:t>
            </a:r>
          </a:p>
          <a:p>
            <a:pPr lvl="1"/>
            <a:r>
              <a:rPr lang="en-US" altLang="zh-CN" dirty="0"/>
              <a:t>2-cycle</a:t>
            </a:r>
            <a:r>
              <a:rPr lang="zh-CN" altLang="en-US" dirty="0"/>
              <a:t> </a:t>
            </a:r>
            <a:r>
              <a:rPr lang="en-US" altLang="zh-CN" dirty="0"/>
              <a:t>bubbles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34E7EA-A92B-18A1-781F-4723B2CCB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6</a:t>
            </a:fld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6B4919-9D00-19FE-6741-5280F2611FF2}"/>
              </a:ext>
            </a:extLst>
          </p:cNvPr>
          <p:cNvSpPr txBox="1"/>
          <p:nvPr/>
        </p:nvSpPr>
        <p:spPr>
          <a:xfrm>
            <a:off x="868680" y="4572447"/>
            <a:ext cx="3557384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bnez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t1,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△</a:t>
            </a:r>
            <a:endParaRPr lang="en-CN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69F22B-8726-D3D0-818D-C0B269CE892F}"/>
              </a:ext>
            </a:extLst>
          </p:cNvPr>
          <p:cNvSpPr txBox="1"/>
          <p:nvPr/>
        </p:nvSpPr>
        <p:spPr>
          <a:xfrm>
            <a:off x="4647106" y="4567108"/>
            <a:ext cx="6299200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zh-CN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zh-CN" altLang="en-US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zh-CN" altLang="en-US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FB447C-91DF-11FB-978E-9BC49358DBCF}"/>
              </a:ext>
            </a:extLst>
          </p:cNvPr>
          <p:cNvSpPr txBox="1"/>
          <p:nvPr/>
        </p:nvSpPr>
        <p:spPr>
          <a:xfrm>
            <a:off x="838201" y="5982395"/>
            <a:ext cx="3557384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bne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t1,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x0,</a:t>
            </a:r>
            <a:r>
              <a:rPr lang="zh-CN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△</a:t>
            </a:r>
            <a:endParaRPr lang="en-CN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989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E466E-29CF-5E58-1A1A-15CF53E6F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altLang="zh-CN" dirty="0"/>
              <a:t>Hazard:</a:t>
            </a:r>
            <a:r>
              <a:rPr lang="zh-CN" altLang="en-US" dirty="0"/>
              <a:t> </a:t>
            </a:r>
            <a:r>
              <a:rPr lang="en-US" altLang="zh-CN" dirty="0"/>
              <a:t>Solution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B852E-56CB-F22F-D0C9-DA0EDD353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20120" cy="4667250"/>
          </a:xfrm>
        </p:spPr>
        <p:txBody>
          <a:bodyPr/>
          <a:lstStyle/>
          <a:p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branch:</a:t>
            </a:r>
            <a:r>
              <a:rPr lang="zh-CN" altLang="en-US" dirty="0"/>
              <a:t> </a:t>
            </a:r>
            <a:r>
              <a:rPr lang="en-US" altLang="zh-CN" dirty="0"/>
              <a:t>Execute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</a:p>
          <a:p>
            <a:pPr marL="457200" lvl="1" indent="0">
              <a:buNone/>
            </a:pP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seems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know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result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cycle</a:t>
            </a:r>
            <a:r>
              <a:rPr lang="zh-CN" altLang="en-US" dirty="0"/>
              <a:t> </a:t>
            </a:r>
            <a:r>
              <a:rPr lang="en-US" altLang="zh-CN" dirty="0"/>
              <a:t>earlier</a:t>
            </a:r>
          </a:p>
          <a:p>
            <a:pPr marL="457200" lvl="1" indent="0">
              <a:buNone/>
            </a:pP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complicated</a:t>
            </a:r>
            <a:r>
              <a:rPr lang="zh-CN" altLang="en-US" dirty="0"/>
              <a:t> </a:t>
            </a:r>
            <a:r>
              <a:rPr lang="en-US" altLang="zh-CN" dirty="0"/>
              <a:t>decoding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comparison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addition</a:t>
            </a:r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Decoding</a:t>
            </a:r>
            <a:r>
              <a:rPr lang="zh-CN" altLang="en-US" dirty="0"/>
              <a:t> </a:t>
            </a:r>
            <a:r>
              <a:rPr lang="en-US" altLang="zh-CN" dirty="0"/>
              <a:t>sometimes</a:t>
            </a:r>
            <a:r>
              <a:rPr lang="zh-CN" altLang="en-US" dirty="0"/>
              <a:t> </a:t>
            </a:r>
            <a:r>
              <a:rPr lang="en-US" altLang="zh-CN" dirty="0"/>
              <a:t>takes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expect</a:t>
            </a:r>
            <a:r>
              <a:rPr lang="zh-CN" altLang="en-US" dirty="0"/>
              <a:t> </a:t>
            </a:r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292E4F-370B-BF61-61EC-66A305752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474F-04F4-744B-8B07-A066A0A4E1E8}" type="slidenum">
              <a:rPr lang="en-CN" smtClean="0"/>
              <a:pPr/>
              <a:t>7</a:t>
            </a:fld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CC7539-068F-C46B-2B31-18DCB7956826}"/>
              </a:ext>
            </a:extLst>
          </p:cNvPr>
          <p:cNvSpPr txBox="1"/>
          <p:nvPr/>
        </p:nvSpPr>
        <p:spPr>
          <a:xfrm>
            <a:off x="1564507" y="3399283"/>
            <a:ext cx="224028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bnez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t1,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△</a:t>
            </a:r>
            <a:endParaRPr lang="en-CN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B079D0-C272-ABF8-58D2-D8A19EBA8BBD}"/>
              </a:ext>
            </a:extLst>
          </p:cNvPr>
          <p:cNvSpPr txBox="1"/>
          <p:nvPr/>
        </p:nvSpPr>
        <p:spPr>
          <a:xfrm>
            <a:off x="3942080" y="3399282"/>
            <a:ext cx="51614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Look</a:t>
            </a:r>
            <a:r>
              <a:rPr lang="zh-CN" altLang="en-US" sz="2400" dirty="0"/>
              <a:t> </a:t>
            </a:r>
            <a:r>
              <a:rPr lang="en-US" altLang="zh-CN" sz="2400" dirty="0"/>
              <a:t>out!</a:t>
            </a:r>
            <a:r>
              <a:rPr lang="zh-CN" altLang="en-US" sz="2400" dirty="0"/>
              <a:t> </a:t>
            </a:r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△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relative</a:t>
            </a:r>
            <a:r>
              <a:rPr lang="zh-CN" altLang="en-US" sz="2400" dirty="0"/>
              <a:t> </a:t>
            </a:r>
            <a:r>
              <a:rPr lang="en-US" altLang="zh-CN" sz="2400" dirty="0"/>
              <a:t>address!</a:t>
            </a:r>
            <a:endParaRPr lang="en-C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8FF189-D6D8-1CF6-63F0-D8E11B215FB1}"/>
              </a:ext>
            </a:extLst>
          </p:cNvPr>
          <p:cNvSpPr txBox="1"/>
          <p:nvPr/>
        </p:nvSpPr>
        <p:spPr>
          <a:xfrm>
            <a:off x="1564507" y="4484413"/>
            <a:ext cx="8234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5-stage</a:t>
            </a:r>
            <a:r>
              <a:rPr lang="zh-CN" altLang="en-US" sz="2400" dirty="0"/>
              <a:t> </a:t>
            </a:r>
            <a:r>
              <a:rPr lang="en-US" altLang="zh-CN" sz="2400" dirty="0"/>
              <a:t>pipeline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just</a:t>
            </a:r>
            <a:r>
              <a:rPr lang="zh-CN" altLang="en-US" sz="2400" dirty="0"/>
              <a:t> </a:t>
            </a:r>
            <a:r>
              <a:rPr lang="en-US" altLang="zh-CN" sz="2400" dirty="0"/>
              <a:t>5</a:t>
            </a:r>
            <a:r>
              <a:rPr lang="zh-CN" altLang="en-US" sz="2400" dirty="0"/>
              <a:t> </a:t>
            </a:r>
            <a:r>
              <a:rPr lang="en-US" altLang="zh-CN" sz="2400" dirty="0"/>
              <a:t>things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do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instruction</a:t>
            </a:r>
            <a:r>
              <a:rPr lang="zh-CN" altLang="en-US" sz="2400" dirty="0"/>
              <a:t> </a:t>
            </a:r>
            <a:r>
              <a:rPr lang="en-US" altLang="zh-CN" sz="2400" dirty="0"/>
              <a:t>execution.</a:t>
            </a:r>
            <a:endParaRPr lang="en-CN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B1E13F-65B7-76A8-083B-521F07671C24}"/>
              </a:ext>
            </a:extLst>
          </p:cNvPr>
          <p:cNvSpPr txBox="1"/>
          <p:nvPr/>
        </p:nvSpPr>
        <p:spPr>
          <a:xfrm>
            <a:off x="1564507" y="4972939"/>
            <a:ext cx="8727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granularity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explanation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determined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understandability.</a:t>
            </a:r>
            <a:endParaRPr lang="en-CN" sz="2400" dirty="0"/>
          </a:p>
        </p:txBody>
      </p:sp>
    </p:spTree>
    <p:extLst>
      <p:ext uri="{BB962C8B-B14F-4D97-AF65-F5344CB8AC3E}">
        <p14:creationId xmlns:p14="http://schemas.microsoft.com/office/powerpoint/2010/main" val="2722332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39C4B-CE0F-C6D5-023B-F4AA3F843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9E7D7-8317-8B6D-910F-6310840E2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606" y="115911"/>
            <a:ext cx="10515600" cy="994176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Recap:</a:t>
            </a:r>
            <a:r>
              <a:rPr lang="zh-CN" altLang="en-US" dirty="0"/>
              <a:t> </a:t>
            </a:r>
            <a:r>
              <a:rPr lang="en-US" altLang="zh-CN" sz="5400" dirty="0"/>
              <a:t>Aligned</a:t>
            </a:r>
            <a:r>
              <a:rPr lang="zh-CN" altLang="en-US" sz="5400" dirty="0"/>
              <a:t> </a:t>
            </a:r>
            <a:r>
              <a:rPr lang="en-US" altLang="zh-CN" sz="5400" dirty="0"/>
              <a:t>Code</a:t>
            </a:r>
            <a:r>
              <a:rPr lang="zh-CN" altLang="en-US" sz="5400" dirty="0"/>
              <a:t> </a:t>
            </a:r>
            <a:r>
              <a:rPr lang="en-US" altLang="zh-CN" sz="5400" dirty="0"/>
              <a:t>Loading</a:t>
            </a:r>
            <a:endParaRPr lang="en-CN" sz="5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403FC-6915-A0F3-E84D-AF3D49736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0957-62BF-4542-96BE-69EFFC00C212}" type="slidenum">
              <a:rPr lang="en-CN" smtClean="0"/>
              <a:t>8</a:t>
            </a:fld>
            <a:endParaRPr lang="en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36B399-FE7C-CF7A-10C5-89CA8240BA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877" r="5" b="73006"/>
          <a:stretch>
            <a:fillRect/>
          </a:stretch>
        </p:blipFill>
        <p:spPr>
          <a:xfrm>
            <a:off x="377606" y="1110087"/>
            <a:ext cx="11436788" cy="5688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A66827-4DAC-5447-F137-857D3B6942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" t="45399" b="37484"/>
          <a:stretch>
            <a:fillRect/>
          </a:stretch>
        </p:blipFill>
        <p:spPr>
          <a:xfrm>
            <a:off x="377606" y="1780178"/>
            <a:ext cx="11436788" cy="56880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257232B-B3C7-B945-BFE8-8E3527EF6D02}"/>
              </a:ext>
            </a:extLst>
          </p:cNvPr>
          <p:cNvSpPr/>
          <p:nvPr/>
        </p:nvSpPr>
        <p:spPr>
          <a:xfrm>
            <a:off x="10126112" y="2049592"/>
            <a:ext cx="1039728" cy="3053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2B437BD-02CA-ACEA-A43B-A4B693E7C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5229" y="3557272"/>
            <a:ext cx="3761765" cy="2486764"/>
          </a:xfrm>
        </p:spPr>
        <p:txBody>
          <a:bodyPr/>
          <a:lstStyle/>
          <a:p>
            <a:r>
              <a:rPr lang="en-US" altLang="zh-CN" dirty="0"/>
              <a:t>12-bit</a:t>
            </a:r>
            <a:r>
              <a:rPr lang="zh-CN" altLang="en-US" dirty="0"/>
              <a:t> </a:t>
            </a:r>
            <a:r>
              <a:rPr lang="en-US" altLang="zh-CN" dirty="0"/>
              <a:t>encoding</a:t>
            </a:r>
          </a:p>
          <a:p>
            <a:r>
              <a:rPr lang="en-US" altLang="zh-CN" dirty="0"/>
              <a:t>[-2048,</a:t>
            </a:r>
            <a:r>
              <a:rPr lang="zh-CN" altLang="en-US" dirty="0"/>
              <a:t> </a:t>
            </a:r>
            <a:r>
              <a:rPr lang="en-US" altLang="zh-CN" dirty="0"/>
              <a:t>2047]</a:t>
            </a:r>
          </a:p>
          <a:p>
            <a:r>
              <a:rPr lang="en-US" altLang="zh-CN" dirty="0"/>
              <a:t>Within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aligned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endParaRPr lang="en-C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9DCEB2-99B6-9371-222A-F50F90D313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606" y="3726096"/>
            <a:ext cx="7772400" cy="301599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00FDF7E-FCEF-95CC-A2F2-72420C9BC18C}"/>
              </a:ext>
            </a:extLst>
          </p:cNvPr>
          <p:cNvSpPr txBox="1">
            <a:spLocks/>
          </p:cNvSpPr>
          <p:nvPr/>
        </p:nvSpPr>
        <p:spPr>
          <a:xfrm>
            <a:off x="377606" y="2563096"/>
            <a:ext cx="7222074" cy="99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Recap: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Encoding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959014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F7420E-8E33-2EBA-8785-A18CED743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31DEB-813F-CB94-CAC1-BF1474C32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40957-62BF-4542-96BE-69EFFC00C212}" type="slidenum">
              <a:rPr lang="en-CN" smtClean="0"/>
              <a:t>9</a:t>
            </a:fld>
            <a:endParaRPr lang="en-C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5905D9-83B6-65B9-08AC-69B1A6C50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46" y="980560"/>
            <a:ext cx="7772400" cy="301599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7E0F581-778D-FCDF-651F-D78D4303370E}"/>
              </a:ext>
            </a:extLst>
          </p:cNvPr>
          <p:cNvSpPr txBox="1">
            <a:spLocks/>
          </p:cNvSpPr>
          <p:nvPr/>
        </p:nvSpPr>
        <p:spPr>
          <a:xfrm>
            <a:off x="215046" y="115911"/>
            <a:ext cx="7222074" cy="99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Recap:</a:t>
            </a:r>
            <a:r>
              <a:rPr lang="zh-CN" altLang="en-US" dirty="0"/>
              <a:t> </a:t>
            </a:r>
            <a:r>
              <a:rPr lang="en-US" altLang="zh-CN" dirty="0"/>
              <a:t>Branch</a:t>
            </a:r>
            <a:r>
              <a:rPr lang="zh-CN" altLang="en-US" dirty="0"/>
              <a:t> </a:t>
            </a:r>
            <a:r>
              <a:rPr lang="en-US" altLang="zh-CN" dirty="0"/>
              <a:t>Encoding</a:t>
            </a:r>
            <a:endParaRPr lang="en-C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9E35D2-1993-BB09-2DB2-C3D3F70D1CC8}"/>
              </a:ext>
            </a:extLst>
          </p:cNvPr>
          <p:cNvSpPr/>
          <p:nvPr/>
        </p:nvSpPr>
        <p:spPr>
          <a:xfrm>
            <a:off x="368713" y="1968668"/>
            <a:ext cx="6748042" cy="4745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56A3AFD-BB0C-A81A-B175-370035815F2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9472"/>
          <a:stretch>
            <a:fillRect/>
          </a:stretch>
        </p:blipFill>
        <p:spPr>
          <a:xfrm>
            <a:off x="312515" y="4584556"/>
            <a:ext cx="6412375" cy="215753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82AEFFB-70B1-1DF4-0496-398AA02A21B1}"/>
              </a:ext>
            </a:extLst>
          </p:cNvPr>
          <p:cNvSpPr/>
          <p:nvPr/>
        </p:nvSpPr>
        <p:spPr>
          <a:xfrm>
            <a:off x="1800075" y="4646341"/>
            <a:ext cx="199710" cy="2378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F16305-111E-3F47-8791-78230991A37A}"/>
              </a:ext>
            </a:extLst>
          </p:cNvPr>
          <p:cNvSpPr/>
          <p:nvPr/>
        </p:nvSpPr>
        <p:spPr>
          <a:xfrm>
            <a:off x="1492881" y="4900461"/>
            <a:ext cx="199710" cy="2378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E9F161-23C0-11A5-E302-1BD24DF3314C}"/>
              </a:ext>
            </a:extLst>
          </p:cNvPr>
          <p:cNvSpPr/>
          <p:nvPr/>
        </p:nvSpPr>
        <p:spPr>
          <a:xfrm>
            <a:off x="917591" y="5138353"/>
            <a:ext cx="199710" cy="16037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E3BE54EF-1813-1686-AC06-10A70F50EAED}"/>
              </a:ext>
            </a:extLst>
          </p:cNvPr>
          <p:cNvSpPr txBox="1">
            <a:spLocks/>
          </p:cNvSpPr>
          <p:nvPr/>
        </p:nvSpPr>
        <p:spPr>
          <a:xfrm>
            <a:off x="7069219" y="4584555"/>
            <a:ext cx="4907735" cy="2273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/>
              <a:t>MSB</a:t>
            </a:r>
            <a:r>
              <a:rPr lang="zh-CN" altLang="en-US" sz="3200" dirty="0"/>
              <a:t> </a:t>
            </a:r>
            <a:r>
              <a:rPr lang="en-US" altLang="zh-CN" sz="3200" dirty="0"/>
              <a:t>the</a:t>
            </a:r>
            <a:r>
              <a:rPr lang="zh-CN" altLang="en-US" sz="3200" dirty="0"/>
              <a:t> </a:t>
            </a:r>
            <a:r>
              <a:rPr lang="en-US" altLang="zh-CN" sz="3200" dirty="0"/>
              <a:t>same</a:t>
            </a:r>
            <a:r>
              <a:rPr lang="zh-CN" altLang="en-US" sz="3200" dirty="0"/>
              <a:t> </a:t>
            </a:r>
            <a:r>
              <a:rPr lang="en-US" altLang="zh-CN" sz="3200" dirty="0"/>
              <a:t>location</a:t>
            </a:r>
          </a:p>
          <a:p>
            <a:pPr lvl="1"/>
            <a:r>
              <a:rPr lang="en-US" altLang="zh-CN" sz="2800" dirty="0"/>
              <a:t>Critical</a:t>
            </a:r>
            <a:r>
              <a:rPr lang="zh-CN" altLang="en-US" sz="2800" dirty="0"/>
              <a:t> </a:t>
            </a:r>
            <a:r>
              <a:rPr lang="en-US" altLang="zh-CN" sz="2800" dirty="0"/>
              <a:t>for</a:t>
            </a:r>
            <a:r>
              <a:rPr lang="zh-CN" altLang="en-US" sz="2800" dirty="0"/>
              <a:t> </a:t>
            </a:r>
            <a:r>
              <a:rPr lang="en-US" altLang="zh-CN" sz="2800" dirty="0"/>
              <a:t>sext!</a:t>
            </a:r>
          </a:p>
          <a:p>
            <a:r>
              <a:rPr lang="en-US" altLang="zh-CN" sz="3200" dirty="0"/>
              <a:t>[10:5]</a:t>
            </a:r>
            <a:r>
              <a:rPr lang="zh-CN" altLang="en-US" sz="3200" dirty="0"/>
              <a:t> </a:t>
            </a:r>
            <a:r>
              <a:rPr lang="en-US" altLang="zh-CN" sz="3200" dirty="0"/>
              <a:t>the</a:t>
            </a:r>
            <a:r>
              <a:rPr lang="zh-CN" altLang="en-US" sz="3200" dirty="0"/>
              <a:t> </a:t>
            </a:r>
            <a:r>
              <a:rPr lang="en-US" altLang="zh-CN" sz="3200" dirty="0"/>
              <a:t>same</a:t>
            </a:r>
            <a:r>
              <a:rPr lang="zh-CN" altLang="en-US" sz="3200" dirty="0"/>
              <a:t> </a:t>
            </a:r>
            <a:r>
              <a:rPr lang="en-US" altLang="zh-CN" sz="3200" dirty="0"/>
              <a:t>location</a:t>
            </a:r>
          </a:p>
          <a:p>
            <a:r>
              <a:rPr lang="en-US" altLang="zh-CN" sz="3200" dirty="0"/>
              <a:t>Switch</a:t>
            </a:r>
            <a:r>
              <a:rPr lang="zh-CN" altLang="en-US" sz="3200" dirty="0"/>
              <a:t> </a:t>
            </a:r>
            <a:r>
              <a:rPr lang="en-US" altLang="zh-CN" sz="3200" dirty="0"/>
              <a:t>is</a:t>
            </a:r>
            <a:r>
              <a:rPr lang="zh-CN" altLang="en-US" sz="3200" dirty="0"/>
              <a:t> </a:t>
            </a:r>
            <a:r>
              <a:rPr lang="en-US" altLang="zh-CN" sz="3200" dirty="0"/>
              <a:t>too</a:t>
            </a:r>
            <a:r>
              <a:rPr lang="zh-CN" altLang="en-US" sz="3200" dirty="0"/>
              <a:t> </a:t>
            </a:r>
            <a:r>
              <a:rPr lang="en-US" altLang="zh-CN" sz="3200" dirty="0"/>
              <a:t>expensive</a:t>
            </a:r>
            <a:endParaRPr lang="en-CN" sz="32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20C7A2F-0278-3C8E-43A9-D5FCBF6ED592}"/>
              </a:ext>
            </a:extLst>
          </p:cNvPr>
          <p:cNvSpPr/>
          <p:nvPr/>
        </p:nvSpPr>
        <p:spPr>
          <a:xfrm>
            <a:off x="9448799" y="5078828"/>
            <a:ext cx="943125" cy="4322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4447C4-5236-6A38-5BE4-491F9B64F148}"/>
              </a:ext>
            </a:extLst>
          </p:cNvPr>
          <p:cNvSpPr/>
          <p:nvPr/>
        </p:nvSpPr>
        <p:spPr>
          <a:xfrm>
            <a:off x="3779696" y="3537345"/>
            <a:ext cx="943125" cy="4322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026" name="Picture 2" descr="Nintendo Switch™ 2 System - Walmart.com">
            <a:extLst>
              <a:ext uri="{FF2B5EF4-FFF2-40B4-BE49-F238E27FC236}">
                <a16:creationId xmlns:a16="http://schemas.microsoft.com/office/drawing/2014/main" id="{35589A88-47A1-C467-227C-09962EF59A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5" t="9591" r="5768" b="1580"/>
          <a:stretch>
            <a:fillRect/>
          </a:stretch>
        </p:blipFill>
        <p:spPr bwMode="auto">
          <a:xfrm>
            <a:off x="8491080" y="948792"/>
            <a:ext cx="3061016" cy="3145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583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8082</TotalTime>
  <Words>2220</Words>
  <Application>Microsoft Macintosh PowerPoint</Application>
  <PresentationFormat>Widescreen</PresentationFormat>
  <Paragraphs>537</Paragraphs>
  <Slides>51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Aparajita</vt:lpstr>
      <vt:lpstr>Aptos</vt:lpstr>
      <vt:lpstr>Aptos Display</vt:lpstr>
      <vt:lpstr>Arial</vt:lpstr>
      <vt:lpstr>Courier New</vt:lpstr>
      <vt:lpstr>Wingdings</vt:lpstr>
      <vt:lpstr>Office Theme</vt:lpstr>
      <vt:lpstr>Computer Architecture  W4D2: Branch Prediction &amp; Superscalar</vt:lpstr>
      <vt:lpstr>Care! Downstream modules hurt timing!</vt:lpstr>
      <vt:lpstr>PowerPoint Presentation</vt:lpstr>
      <vt:lpstr>Characterization</vt:lpstr>
      <vt:lpstr>Roadmap</vt:lpstr>
      <vt:lpstr>Branches</vt:lpstr>
      <vt:lpstr>Control Hazard: Solution</vt:lpstr>
      <vt:lpstr>Recap: Aligned Code Loading</vt:lpstr>
      <vt:lpstr>PowerPoint Presentation</vt:lpstr>
      <vt:lpstr>Control Hazard: Trends</vt:lpstr>
      <vt:lpstr>Solution (CONT’D)</vt:lpstr>
      <vt:lpstr>(1) It’s better to be wrong once in a while  than to be right all the time.</vt:lpstr>
      <vt:lpstr>Impossibility of exploiting ILP: [c. 1972]</vt:lpstr>
      <vt:lpstr>Exploiting ILP [Fisher c.1982]</vt:lpstr>
      <vt:lpstr>Solution: Branch Prediction</vt:lpstr>
      <vt:lpstr>Branch Prediction (CONT’D)</vt:lpstr>
      <vt:lpstr>Misprediction: Recovery</vt:lpstr>
      <vt:lpstr>Paradox: When to predict?</vt:lpstr>
      <vt:lpstr>BTB: Branch Target Buffer</vt:lpstr>
      <vt:lpstr>Assassyn: Dealing w/ Memory</vt:lpstr>
      <vt:lpstr>BTB: Branch Target Buffer (CONT’D)</vt:lpstr>
      <vt:lpstr>BTB: Branch Target Buffer (CONT’D)</vt:lpstr>
      <vt:lpstr>BTB: Branch Target Buffer (CONT’D)</vt:lpstr>
      <vt:lpstr>BTB: Branch Target Buffer</vt:lpstr>
      <vt:lpstr>Branch Direction Prediction</vt:lpstr>
      <vt:lpstr>BHT can easily be messed…</vt:lpstr>
      <vt:lpstr>2-Bit Saturating Counters</vt:lpstr>
      <vt:lpstr>2-Bit Saturating Counters (CONT’D)</vt:lpstr>
      <vt:lpstr>2-Level Predictor: Correlated</vt:lpstr>
      <vt:lpstr>Design Decision 1: Global/Local BH?</vt:lpstr>
      <vt:lpstr>Design Decision 1: Global/Local BH?</vt:lpstr>
      <vt:lpstr>Design Decision 2: How many bits of history?</vt:lpstr>
      <vt:lpstr>Correlated Predictor [Yale Patt et al. 1991]</vt:lpstr>
      <vt:lpstr>PowerPoint Presentation</vt:lpstr>
      <vt:lpstr>PowerPoint Presentation</vt:lpstr>
      <vt:lpstr>Wait… Did I miss something?</vt:lpstr>
      <vt:lpstr>PC Prediction: Return Address Stack</vt:lpstr>
      <vt:lpstr>Summary</vt:lpstr>
      <vt:lpstr>Characterization</vt:lpstr>
      <vt:lpstr>Multi-issue/Superscalar</vt:lpstr>
      <vt:lpstr>Multi-issue/Superscalar</vt:lpstr>
      <vt:lpstr>Wider…</vt:lpstr>
      <vt:lpstr>Recap: Flattening Arrays</vt:lpstr>
      <vt:lpstr>Even Worse in Hardware 🤦🏻‍♀️</vt:lpstr>
      <vt:lpstr>Even Worse in Hardware 🤦🏻‍♀️</vt:lpstr>
      <vt:lpstr>Wider… (CONT’D)</vt:lpstr>
      <vt:lpstr>Wider… (CONT’D)</vt:lpstr>
      <vt:lpstr>Wider… (CONT’D)</vt:lpstr>
      <vt:lpstr>Wider…</vt:lpstr>
      <vt:lpstr>Even Worse in Hardware 🤦🏻‍♀️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Jian Weng</dc:creator>
  <cp:lastModifiedBy>Jian Weng</cp:lastModifiedBy>
  <cp:revision>1</cp:revision>
  <dcterms:created xsi:type="dcterms:W3CDTF">2025-08-01T15:47:32Z</dcterms:created>
  <dcterms:modified xsi:type="dcterms:W3CDTF">2025-09-12T08:09:19Z</dcterms:modified>
</cp:coreProperties>
</file>

<file path=docProps/thumbnail.jpeg>
</file>